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1" r:id="rId3"/>
    <p:sldId id="257" r:id="rId4"/>
    <p:sldId id="276" r:id="rId5"/>
    <p:sldId id="266" r:id="rId6"/>
    <p:sldId id="274" r:id="rId7"/>
    <p:sldId id="260" r:id="rId8"/>
    <p:sldId id="259" r:id="rId9"/>
    <p:sldId id="258" r:id="rId10"/>
    <p:sldId id="268" r:id="rId11"/>
    <p:sldId id="264" r:id="rId12"/>
    <p:sldId id="275" r:id="rId13"/>
    <p:sldId id="267" r:id="rId14"/>
    <p:sldId id="263" r:id="rId15"/>
    <p:sldId id="271" r:id="rId16"/>
    <p:sldId id="269" r:id="rId17"/>
    <p:sldId id="272" r:id="rId18"/>
    <p:sldId id="278" r:id="rId19"/>
    <p:sldId id="277" r:id="rId20"/>
    <p:sldId id="279"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5580FD-9352-0E82-A024-38592367AA68}" name="(s) Nikodem Drabik" initials="ND" userId="S::nikodem.drabik@students.plymouth.ac.uk::988cad8d-6853-42bc-825d-bfa5e7b7b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477" autoAdjust="0"/>
  </p:normalViewPr>
  <p:slideViewPr>
    <p:cSldViewPr snapToGrid="0">
      <p:cViewPr varScale="1">
        <p:scale>
          <a:sx n="90" d="100"/>
          <a:sy n="90" d="100"/>
        </p:scale>
        <p:origin x="13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F6277-CE89-4686-B12D-C3469B9B1F51}" type="doc">
      <dgm:prSet loTypeId="urn:microsoft.com/office/officeart/2018/2/layout/IconLabelDescriptionList" loCatId="icon" qsTypeId="urn:microsoft.com/office/officeart/2005/8/quickstyle/simple1" qsCatId="simple" csTypeId="urn:microsoft.com/office/officeart/2005/8/colors/accent0_2" csCatId="mainScheme" phldr="1"/>
      <dgm:spPr/>
      <dgm:t>
        <a:bodyPr/>
        <a:lstStyle/>
        <a:p>
          <a:endParaRPr lang="en-US"/>
        </a:p>
      </dgm:t>
    </dgm:pt>
    <dgm:pt modelId="{44FC75E0-79A1-423E-9DB2-1B7ECC1514A4}">
      <dgm:prSet/>
      <dgm:spPr/>
      <dgm:t>
        <a:bodyPr/>
        <a:lstStyle/>
        <a:p>
          <a:pPr>
            <a:lnSpc>
              <a:spcPct val="100000"/>
            </a:lnSpc>
            <a:defRPr b="1"/>
          </a:pPr>
          <a:r>
            <a:rPr lang="en-GB" dirty="0">
              <a:solidFill>
                <a:schemeClr val="bg1"/>
              </a:solidFill>
              <a:latin typeface="Amasis MT Pro Medium" panose="02040604050005020304" pitchFamily="18" charset="0"/>
            </a:rPr>
            <a:t>Language: JSON</a:t>
          </a:r>
          <a:endParaRPr lang="en-US" dirty="0">
            <a:solidFill>
              <a:schemeClr val="bg1"/>
            </a:solidFill>
            <a:latin typeface="Amasis MT Pro Medium" panose="02040604050005020304" pitchFamily="18" charset="0"/>
          </a:endParaRPr>
        </a:p>
      </dgm:t>
    </dgm:pt>
    <dgm:pt modelId="{0DAEE543-F375-407A-99DA-DCA91E6CD9D0}" type="parTrans" cxnId="{79537F36-8A16-4B80-96C5-95A965AB8DFC}">
      <dgm:prSet/>
      <dgm:spPr/>
      <dgm:t>
        <a:bodyPr/>
        <a:lstStyle/>
        <a:p>
          <a:endParaRPr lang="en-US"/>
        </a:p>
      </dgm:t>
    </dgm:pt>
    <dgm:pt modelId="{53CE6FB4-B319-43C5-871C-4AD51B93A69F}" type="sibTrans" cxnId="{79537F36-8A16-4B80-96C5-95A965AB8DFC}">
      <dgm:prSet/>
      <dgm:spPr/>
      <dgm:t>
        <a:bodyPr/>
        <a:lstStyle/>
        <a:p>
          <a:endParaRPr lang="en-US"/>
        </a:p>
      </dgm:t>
    </dgm:pt>
    <dgm:pt modelId="{C063FA87-13A2-4018-9C87-317441B07C9F}">
      <dgm:prSet/>
      <dgm:spPr/>
      <dgm:t>
        <a:bodyPr/>
        <a:lstStyle/>
        <a:p>
          <a:pPr>
            <a:lnSpc>
              <a:spcPct val="100000"/>
            </a:lnSpc>
            <a:defRPr b="1"/>
          </a:pPr>
          <a:r>
            <a:rPr lang="en-GB" dirty="0">
              <a:solidFill>
                <a:schemeClr val="bg1"/>
              </a:solidFill>
            </a:rPr>
            <a:t>Uses: 	</a:t>
          </a:r>
        </a:p>
        <a:p>
          <a:pPr>
            <a:lnSpc>
              <a:spcPct val="100000"/>
            </a:lnSpc>
            <a:defRPr b="1"/>
          </a:pPr>
          <a:r>
            <a:rPr lang="en-GB" dirty="0">
              <a:solidFill>
                <a:schemeClr val="bg1"/>
              </a:solidFill>
            </a:rPr>
            <a:t>Allows User to search in the SPA</a:t>
          </a:r>
          <a:endParaRPr lang="en-US" dirty="0">
            <a:solidFill>
              <a:schemeClr val="bg1"/>
            </a:solidFill>
          </a:endParaRPr>
        </a:p>
      </dgm:t>
    </dgm:pt>
    <dgm:pt modelId="{137993FC-7FAC-459A-BE2A-BF6F82DEE7EB}" type="parTrans" cxnId="{87CB1207-628C-4BAF-B2C0-A8E693086BB9}">
      <dgm:prSet/>
      <dgm:spPr/>
      <dgm:t>
        <a:bodyPr/>
        <a:lstStyle/>
        <a:p>
          <a:endParaRPr lang="en-US"/>
        </a:p>
      </dgm:t>
    </dgm:pt>
    <dgm:pt modelId="{2D0C30A7-648E-403D-9743-C8AF7014A317}" type="sibTrans" cxnId="{87CB1207-628C-4BAF-B2C0-A8E693086BB9}">
      <dgm:prSet/>
      <dgm:spPr/>
      <dgm:t>
        <a:bodyPr/>
        <a:lstStyle/>
        <a:p>
          <a:endParaRPr lang="en-US"/>
        </a:p>
      </dgm:t>
    </dgm:pt>
    <dgm:pt modelId="{3DC61F0C-7B7A-47DD-9E51-41EE1BB03220}">
      <dgm:prSet/>
      <dgm:spPr/>
      <dgm:t>
        <a:bodyPr/>
        <a:lstStyle/>
        <a:p>
          <a:pPr>
            <a:lnSpc>
              <a:spcPct val="100000"/>
            </a:lnSpc>
            <a:defRPr b="1"/>
          </a:pPr>
          <a:r>
            <a:rPr lang="en-GB" dirty="0">
              <a:solidFill>
                <a:schemeClr val="bg1"/>
              </a:solidFill>
              <a:latin typeface="Amasis MT Pro Medium" panose="02040604050005020304" pitchFamily="18" charset="0"/>
            </a:rPr>
            <a:t>Cost: 	</a:t>
          </a:r>
        </a:p>
        <a:p>
          <a:pPr>
            <a:lnSpc>
              <a:spcPct val="100000"/>
            </a:lnSpc>
            <a:defRPr b="1"/>
          </a:pPr>
          <a:r>
            <a:rPr lang="en-GB" dirty="0">
              <a:solidFill>
                <a:schemeClr val="bg1"/>
              </a:solidFill>
              <a:latin typeface="Amasis MT Pro Medium" panose="02040604050005020304" pitchFamily="18" charset="0"/>
            </a:rPr>
            <a:t>Free 100 searches per day.</a:t>
          </a:r>
          <a:endParaRPr lang="en-US" dirty="0">
            <a:solidFill>
              <a:schemeClr val="bg1"/>
            </a:solidFill>
            <a:latin typeface="Amasis MT Pro Medium" panose="02040604050005020304" pitchFamily="18" charset="0"/>
          </a:endParaRPr>
        </a:p>
      </dgm:t>
    </dgm:pt>
    <dgm:pt modelId="{CFAC8187-E041-4440-ACDF-6A2A45CED58F}" type="parTrans" cxnId="{C99503D6-9B89-4640-8D1A-6948B5B3F4F2}">
      <dgm:prSet/>
      <dgm:spPr/>
      <dgm:t>
        <a:bodyPr/>
        <a:lstStyle/>
        <a:p>
          <a:endParaRPr lang="en-US"/>
        </a:p>
      </dgm:t>
    </dgm:pt>
    <dgm:pt modelId="{5EC45540-F360-4E50-97B4-24AFC046130D}" type="sibTrans" cxnId="{C99503D6-9B89-4640-8D1A-6948B5B3F4F2}">
      <dgm:prSet/>
      <dgm:spPr/>
      <dgm:t>
        <a:bodyPr/>
        <a:lstStyle/>
        <a:p>
          <a:endParaRPr lang="en-US"/>
        </a:p>
      </dgm:t>
    </dgm:pt>
    <dgm:pt modelId="{7227A408-78E1-477C-A2CF-0E2ED40A9E19}">
      <dgm:prSet/>
      <dgm:spPr/>
      <dgm:t>
        <a:bodyPr/>
        <a:lstStyle/>
        <a:p>
          <a:pPr>
            <a:lnSpc>
              <a:spcPct val="100000"/>
            </a:lnSpc>
            <a:defRPr b="1"/>
          </a:pPr>
          <a:r>
            <a:rPr lang="en-GB" dirty="0">
              <a:solidFill>
                <a:schemeClr val="bg1"/>
              </a:solidFill>
              <a:latin typeface="Amasis MT Pro Medium" panose="02040604050005020304" pitchFamily="18" charset="0"/>
            </a:rPr>
            <a:t>Future application requirements:</a:t>
          </a:r>
        </a:p>
        <a:p>
          <a:pPr>
            <a:lnSpc>
              <a:spcPct val="100000"/>
            </a:lnSpc>
            <a:defRPr b="1"/>
          </a:pPr>
          <a:r>
            <a:rPr lang="en-GB" dirty="0">
              <a:solidFill>
                <a:schemeClr val="bg1"/>
              </a:solidFill>
              <a:latin typeface="Amasis MT Pro Medium" panose="02040604050005020304" pitchFamily="18" charset="0"/>
            </a:rPr>
            <a:t>Costs $5 per 1000</a:t>
          </a:r>
        </a:p>
        <a:p>
          <a:pPr>
            <a:lnSpc>
              <a:spcPct val="100000"/>
            </a:lnSpc>
            <a:defRPr b="1"/>
          </a:pPr>
          <a:r>
            <a:rPr lang="en-GB" dirty="0">
              <a:solidFill>
                <a:schemeClr val="bg1"/>
              </a:solidFill>
              <a:latin typeface="Amasis MT Pro Medium" panose="02040604050005020304" pitchFamily="18" charset="0"/>
            </a:rPr>
            <a:t>Ads to cover this</a:t>
          </a:r>
        </a:p>
      </dgm:t>
    </dgm:pt>
    <dgm:pt modelId="{C0BCFFA8-E165-4D5F-89E9-778A4105BCB7}" type="parTrans" cxnId="{B3532C53-AF3B-4DA6-B0FD-5FEFD3D34EB9}">
      <dgm:prSet/>
      <dgm:spPr/>
      <dgm:t>
        <a:bodyPr/>
        <a:lstStyle/>
        <a:p>
          <a:endParaRPr lang="en-US"/>
        </a:p>
      </dgm:t>
    </dgm:pt>
    <dgm:pt modelId="{ACCA8018-7FB3-4113-BD05-943E1E1A98D2}" type="sibTrans" cxnId="{B3532C53-AF3B-4DA6-B0FD-5FEFD3D34EB9}">
      <dgm:prSet/>
      <dgm:spPr/>
      <dgm:t>
        <a:bodyPr/>
        <a:lstStyle/>
        <a:p>
          <a:endParaRPr lang="en-US"/>
        </a:p>
      </dgm:t>
    </dgm:pt>
    <dgm:pt modelId="{C334F842-F7DB-40D2-B885-A3CFAA8BE623}" type="pres">
      <dgm:prSet presAssocID="{556F6277-CE89-4686-B12D-C3469B9B1F51}" presName="root" presStyleCnt="0">
        <dgm:presLayoutVars>
          <dgm:dir/>
          <dgm:resizeHandles val="exact"/>
        </dgm:presLayoutVars>
      </dgm:prSet>
      <dgm:spPr/>
    </dgm:pt>
    <dgm:pt modelId="{B0CDAD3C-17FC-4D2A-A025-C5093250097E}" type="pres">
      <dgm:prSet presAssocID="{44FC75E0-79A1-423E-9DB2-1B7ECC1514A4}" presName="compNode" presStyleCnt="0"/>
      <dgm:spPr/>
    </dgm:pt>
    <dgm:pt modelId="{D96D878A-211D-4939-AFD7-278A76FAEF22}" type="pres">
      <dgm:prSet presAssocID="{44FC75E0-79A1-423E-9DB2-1B7ECC1514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5A583E8-47FE-4C3C-897F-5C5782F524B6}" type="pres">
      <dgm:prSet presAssocID="{44FC75E0-79A1-423E-9DB2-1B7ECC1514A4}" presName="iconSpace" presStyleCnt="0"/>
      <dgm:spPr/>
    </dgm:pt>
    <dgm:pt modelId="{3F6E2A92-5B03-4A48-9B2D-4075A9665C39}" type="pres">
      <dgm:prSet presAssocID="{44FC75E0-79A1-423E-9DB2-1B7ECC1514A4}" presName="parTx" presStyleLbl="revTx" presStyleIdx="0" presStyleCnt="8">
        <dgm:presLayoutVars>
          <dgm:chMax val="0"/>
          <dgm:chPref val="0"/>
        </dgm:presLayoutVars>
      </dgm:prSet>
      <dgm:spPr/>
    </dgm:pt>
    <dgm:pt modelId="{CAAD6CA9-BAB6-4B44-AB52-22C09E64A7A6}" type="pres">
      <dgm:prSet presAssocID="{44FC75E0-79A1-423E-9DB2-1B7ECC1514A4}" presName="txSpace" presStyleCnt="0"/>
      <dgm:spPr/>
    </dgm:pt>
    <dgm:pt modelId="{91B55BC2-24F8-41D7-8648-DD3E8B799A3B}" type="pres">
      <dgm:prSet presAssocID="{44FC75E0-79A1-423E-9DB2-1B7ECC1514A4}" presName="desTx" presStyleLbl="revTx" presStyleIdx="1" presStyleCnt="8">
        <dgm:presLayoutVars/>
      </dgm:prSet>
      <dgm:spPr/>
    </dgm:pt>
    <dgm:pt modelId="{BBE2A215-1AE5-4F77-90D5-C612117951BB}" type="pres">
      <dgm:prSet presAssocID="{53CE6FB4-B319-43C5-871C-4AD51B93A69F}" presName="sibTrans" presStyleCnt="0"/>
      <dgm:spPr/>
    </dgm:pt>
    <dgm:pt modelId="{C5E8AE78-0E47-41C5-AA6B-A467F31BB981}" type="pres">
      <dgm:prSet presAssocID="{C063FA87-13A2-4018-9C87-317441B07C9F}" presName="compNode" presStyleCnt="0"/>
      <dgm:spPr/>
    </dgm:pt>
    <dgm:pt modelId="{880D49B6-F844-4B69-8D8C-83C38796A512}" type="pres">
      <dgm:prSet presAssocID="{C063FA87-13A2-4018-9C87-317441B07C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5DC910CD-09AB-404D-B653-DDAAABF75669}" type="pres">
      <dgm:prSet presAssocID="{C063FA87-13A2-4018-9C87-317441B07C9F}" presName="iconSpace" presStyleCnt="0"/>
      <dgm:spPr/>
    </dgm:pt>
    <dgm:pt modelId="{6559B766-3E07-41EA-B99F-72E3DEA18C3F}" type="pres">
      <dgm:prSet presAssocID="{C063FA87-13A2-4018-9C87-317441B07C9F}" presName="parTx" presStyleLbl="revTx" presStyleIdx="2" presStyleCnt="8" custScaleX="58566">
        <dgm:presLayoutVars>
          <dgm:chMax val="0"/>
          <dgm:chPref val="0"/>
        </dgm:presLayoutVars>
      </dgm:prSet>
      <dgm:spPr/>
    </dgm:pt>
    <dgm:pt modelId="{B33BD1D0-EC6B-4B34-98C6-0553DBF6FA3E}" type="pres">
      <dgm:prSet presAssocID="{C063FA87-13A2-4018-9C87-317441B07C9F}" presName="txSpace" presStyleCnt="0"/>
      <dgm:spPr/>
    </dgm:pt>
    <dgm:pt modelId="{0C7839AF-2E75-4C10-BFD7-09BD6863E032}" type="pres">
      <dgm:prSet presAssocID="{C063FA87-13A2-4018-9C87-317441B07C9F}" presName="desTx" presStyleLbl="revTx" presStyleIdx="3" presStyleCnt="8">
        <dgm:presLayoutVars/>
      </dgm:prSet>
      <dgm:spPr/>
    </dgm:pt>
    <dgm:pt modelId="{722C2A63-E76B-4CDD-AE5A-6180F2F048EE}" type="pres">
      <dgm:prSet presAssocID="{2D0C30A7-648E-403D-9743-C8AF7014A317}" presName="sibTrans" presStyleCnt="0"/>
      <dgm:spPr/>
    </dgm:pt>
    <dgm:pt modelId="{433CA250-87D8-4698-800F-A2BEBE563115}" type="pres">
      <dgm:prSet presAssocID="{3DC61F0C-7B7A-47DD-9E51-41EE1BB03220}" presName="compNode" presStyleCnt="0"/>
      <dgm:spPr/>
    </dgm:pt>
    <dgm:pt modelId="{97C3CCBC-95B8-485D-9E16-A13C61D9A9C7}" type="pres">
      <dgm:prSet presAssocID="{3DC61F0C-7B7A-47DD-9E51-41EE1BB0322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3C8BC365-F2E2-4C58-9360-EFD442850826}" type="pres">
      <dgm:prSet presAssocID="{3DC61F0C-7B7A-47DD-9E51-41EE1BB03220}" presName="iconSpace" presStyleCnt="0"/>
      <dgm:spPr/>
    </dgm:pt>
    <dgm:pt modelId="{C5E7DD12-F631-4EA3-A277-ACC892D1C836}" type="pres">
      <dgm:prSet presAssocID="{3DC61F0C-7B7A-47DD-9E51-41EE1BB03220}" presName="parTx" presStyleLbl="revTx" presStyleIdx="4" presStyleCnt="8" custScaleX="55624" custLinFactNeighborX="-30314" custLinFactNeighborY="-6909">
        <dgm:presLayoutVars>
          <dgm:chMax val="0"/>
          <dgm:chPref val="0"/>
        </dgm:presLayoutVars>
      </dgm:prSet>
      <dgm:spPr/>
    </dgm:pt>
    <dgm:pt modelId="{64A8221A-3371-4622-8C80-95233BB88F3E}" type="pres">
      <dgm:prSet presAssocID="{3DC61F0C-7B7A-47DD-9E51-41EE1BB03220}" presName="txSpace" presStyleCnt="0"/>
      <dgm:spPr/>
    </dgm:pt>
    <dgm:pt modelId="{712A62F5-24C1-43A4-B847-5D3506487C58}" type="pres">
      <dgm:prSet presAssocID="{3DC61F0C-7B7A-47DD-9E51-41EE1BB03220}" presName="desTx" presStyleLbl="revTx" presStyleIdx="5" presStyleCnt="8">
        <dgm:presLayoutVars/>
      </dgm:prSet>
      <dgm:spPr/>
    </dgm:pt>
    <dgm:pt modelId="{D15BC024-9373-420D-85F5-9231A23D7B7C}" type="pres">
      <dgm:prSet presAssocID="{5EC45540-F360-4E50-97B4-24AFC046130D}" presName="sibTrans" presStyleCnt="0"/>
      <dgm:spPr/>
    </dgm:pt>
    <dgm:pt modelId="{C5B8A621-9059-446D-B028-A9F9FCB848DD}" type="pres">
      <dgm:prSet presAssocID="{7227A408-78E1-477C-A2CF-0E2ED40A9E19}" presName="compNode" presStyleCnt="0"/>
      <dgm:spPr/>
    </dgm:pt>
    <dgm:pt modelId="{1025B7EB-7D44-414B-A76D-CF7B79130A27}" type="pres">
      <dgm:prSet presAssocID="{7227A408-78E1-477C-A2CF-0E2ED40A9E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8BA3281E-97DD-41F5-9E17-E0ECB7AFE96C}" type="pres">
      <dgm:prSet presAssocID="{7227A408-78E1-477C-A2CF-0E2ED40A9E19}" presName="iconSpace" presStyleCnt="0"/>
      <dgm:spPr/>
    </dgm:pt>
    <dgm:pt modelId="{F12B73FD-5985-42CF-93B4-6C05CC0767CD}" type="pres">
      <dgm:prSet presAssocID="{7227A408-78E1-477C-A2CF-0E2ED40A9E19}" presName="parTx" presStyleLbl="revTx" presStyleIdx="6" presStyleCnt="8">
        <dgm:presLayoutVars>
          <dgm:chMax val="0"/>
          <dgm:chPref val="0"/>
        </dgm:presLayoutVars>
      </dgm:prSet>
      <dgm:spPr/>
    </dgm:pt>
    <dgm:pt modelId="{55FC73C5-CB7A-47F3-8033-F50E4DDF995C}" type="pres">
      <dgm:prSet presAssocID="{7227A408-78E1-477C-A2CF-0E2ED40A9E19}" presName="txSpace" presStyleCnt="0"/>
      <dgm:spPr/>
    </dgm:pt>
    <dgm:pt modelId="{0DEB6F6F-8E83-4E88-9C22-E8DD5884DD7F}" type="pres">
      <dgm:prSet presAssocID="{7227A408-78E1-477C-A2CF-0E2ED40A9E19}" presName="desTx" presStyleLbl="revTx" presStyleIdx="7" presStyleCnt="8">
        <dgm:presLayoutVars/>
      </dgm:prSet>
      <dgm:spPr/>
    </dgm:pt>
  </dgm:ptLst>
  <dgm:cxnLst>
    <dgm:cxn modelId="{87CB1207-628C-4BAF-B2C0-A8E693086BB9}" srcId="{556F6277-CE89-4686-B12D-C3469B9B1F51}" destId="{C063FA87-13A2-4018-9C87-317441B07C9F}" srcOrd="1" destOrd="0" parTransId="{137993FC-7FAC-459A-BE2A-BF6F82DEE7EB}" sibTransId="{2D0C30A7-648E-403D-9743-C8AF7014A317}"/>
    <dgm:cxn modelId="{8EC4D012-832B-4C27-B0E2-4F0EC6BAA2C5}" type="presOf" srcId="{556F6277-CE89-4686-B12D-C3469B9B1F51}" destId="{C334F842-F7DB-40D2-B885-A3CFAA8BE623}" srcOrd="0" destOrd="0" presId="urn:microsoft.com/office/officeart/2018/2/layout/IconLabelDescriptionList"/>
    <dgm:cxn modelId="{79537F36-8A16-4B80-96C5-95A965AB8DFC}" srcId="{556F6277-CE89-4686-B12D-C3469B9B1F51}" destId="{44FC75E0-79A1-423E-9DB2-1B7ECC1514A4}" srcOrd="0" destOrd="0" parTransId="{0DAEE543-F375-407A-99DA-DCA91E6CD9D0}" sibTransId="{53CE6FB4-B319-43C5-871C-4AD51B93A69F}"/>
    <dgm:cxn modelId="{B3532C53-AF3B-4DA6-B0FD-5FEFD3D34EB9}" srcId="{556F6277-CE89-4686-B12D-C3469B9B1F51}" destId="{7227A408-78E1-477C-A2CF-0E2ED40A9E19}" srcOrd="3" destOrd="0" parTransId="{C0BCFFA8-E165-4D5F-89E9-778A4105BCB7}" sibTransId="{ACCA8018-7FB3-4113-BD05-943E1E1A98D2}"/>
    <dgm:cxn modelId="{CE7F9055-3905-487F-94EA-AF09F79B615C}" type="presOf" srcId="{C063FA87-13A2-4018-9C87-317441B07C9F}" destId="{6559B766-3E07-41EA-B99F-72E3DEA18C3F}" srcOrd="0" destOrd="0" presId="urn:microsoft.com/office/officeart/2018/2/layout/IconLabelDescriptionList"/>
    <dgm:cxn modelId="{C99503D6-9B89-4640-8D1A-6948B5B3F4F2}" srcId="{556F6277-CE89-4686-B12D-C3469B9B1F51}" destId="{3DC61F0C-7B7A-47DD-9E51-41EE1BB03220}" srcOrd="2" destOrd="0" parTransId="{CFAC8187-E041-4440-ACDF-6A2A45CED58F}" sibTransId="{5EC45540-F360-4E50-97B4-24AFC046130D}"/>
    <dgm:cxn modelId="{3ECE7CD6-C56D-4A40-9882-992BAE7831FE}" type="presOf" srcId="{7227A408-78E1-477C-A2CF-0E2ED40A9E19}" destId="{F12B73FD-5985-42CF-93B4-6C05CC0767CD}" srcOrd="0" destOrd="0" presId="urn:microsoft.com/office/officeart/2018/2/layout/IconLabelDescriptionList"/>
    <dgm:cxn modelId="{A566EFDD-2E92-4F0B-B324-643B92588F10}" type="presOf" srcId="{3DC61F0C-7B7A-47DD-9E51-41EE1BB03220}" destId="{C5E7DD12-F631-4EA3-A277-ACC892D1C836}" srcOrd="0" destOrd="0" presId="urn:microsoft.com/office/officeart/2018/2/layout/IconLabelDescriptionList"/>
    <dgm:cxn modelId="{624050FC-27DB-410A-A68D-AAC2637ED3C0}" type="presOf" srcId="{44FC75E0-79A1-423E-9DB2-1B7ECC1514A4}" destId="{3F6E2A92-5B03-4A48-9B2D-4075A9665C39}" srcOrd="0" destOrd="0" presId="urn:microsoft.com/office/officeart/2018/2/layout/IconLabelDescriptionList"/>
    <dgm:cxn modelId="{E684AEE2-BDE6-4171-B349-1316F77E544D}" type="presParOf" srcId="{C334F842-F7DB-40D2-B885-A3CFAA8BE623}" destId="{B0CDAD3C-17FC-4D2A-A025-C5093250097E}" srcOrd="0" destOrd="0" presId="urn:microsoft.com/office/officeart/2018/2/layout/IconLabelDescriptionList"/>
    <dgm:cxn modelId="{7D150F46-632E-456D-9982-115D026BC598}" type="presParOf" srcId="{B0CDAD3C-17FC-4D2A-A025-C5093250097E}" destId="{D96D878A-211D-4939-AFD7-278A76FAEF22}" srcOrd="0" destOrd="0" presId="urn:microsoft.com/office/officeart/2018/2/layout/IconLabelDescriptionList"/>
    <dgm:cxn modelId="{99ACC802-244B-4DB9-A731-A93795469D7F}" type="presParOf" srcId="{B0CDAD3C-17FC-4D2A-A025-C5093250097E}" destId="{65A583E8-47FE-4C3C-897F-5C5782F524B6}" srcOrd="1" destOrd="0" presId="urn:microsoft.com/office/officeart/2018/2/layout/IconLabelDescriptionList"/>
    <dgm:cxn modelId="{753E76A0-24E8-4385-B63D-A8F03483F7E2}" type="presParOf" srcId="{B0CDAD3C-17FC-4D2A-A025-C5093250097E}" destId="{3F6E2A92-5B03-4A48-9B2D-4075A9665C39}" srcOrd="2" destOrd="0" presId="urn:microsoft.com/office/officeart/2018/2/layout/IconLabelDescriptionList"/>
    <dgm:cxn modelId="{A165FB8D-6CAB-47AE-BBD4-4B476BB3826D}" type="presParOf" srcId="{B0CDAD3C-17FC-4D2A-A025-C5093250097E}" destId="{CAAD6CA9-BAB6-4B44-AB52-22C09E64A7A6}" srcOrd="3" destOrd="0" presId="urn:microsoft.com/office/officeart/2018/2/layout/IconLabelDescriptionList"/>
    <dgm:cxn modelId="{4B87486E-32FB-4156-955F-99938E0E4AE1}" type="presParOf" srcId="{B0CDAD3C-17FC-4D2A-A025-C5093250097E}" destId="{91B55BC2-24F8-41D7-8648-DD3E8B799A3B}" srcOrd="4" destOrd="0" presId="urn:microsoft.com/office/officeart/2018/2/layout/IconLabelDescriptionList"/>
    <dgm:cxn modelId="{AC9AF33E-8120-45EA-B6DE-C324A21E1512}" type="presParOf" srcId="{C334F842-F7DB-40D2-B885-A3CFAA8BE623}" destId="{BBE2A215-1AE5-4F77-90D5-C612117951BB}" srcOrd="1" destOrd="0" presId="urn:microsoft.com/office/officeart/2018/2/layout/IconLabelDescriptionList"/>
    <dgm:cxn modelId="{CADB0D9E-CEBF-44C1-A906-935B59D6DFF0}" type="presParOf" srcId="{C334F842-F7DB-40D2-B885-A3CFAA8BE623}" destId="{C5E8AE78-0E47-41C5-AA6B-A467F31BB981}" srcOrd="2" destOrd="0" presId="urn:microsoft.com/office/officeart/2018/2/layout/IconLabelDescriptionList"/>
    <dgm:cxn modelId="{F7FC7D7E-8B3D-42F0-8E6C-FBE97FB5C70C}" type="presParOf" srcId="{C5E8AE78-0E47-41C5-AA6B-A467F31BB981}" destId="{880D49B6-F844-4B69-8D8C-83C38796A512}" srcOrd="0" destOrd="0" presId="urn:microsoft.com/office/officeart/2018/2/layout/IconLabelDescriptionList"/>
    <dgm:cxn modelId="{BEC54BCB-EFFF-48D8-BD9C-E8ED4FC045FD}" type="presParOf" srcId="{C5E8AE78-0E47-41C5-AA6B-A467F31BB981}" destId="{5DC910CD-09AB-404D-B653-DDAAABF75669}" srcOrd="1" destOrd="0" presId="urn:microsoft.com/office/officeart/2018/2/layout/IconLabelDescriptionList"/>
    <dgm:cxn modelId="{8EBD9E3C-ABF4-4D04-830C-430503F2B717}" type="presParOf" srcId="{C5E8AE78-0E47-41C5-AA6B-A467F31BB981}" destId="{6559B766-3E07-41EA-B99F-72E3DEA18C3F}" srcOrd="2" destOrd="0" presId="urn:microsoft.com/office/officeart/2018/2/layout/IconLabelDescriptionList"/>
    <dgm:cxn modelId="{F33A3F37-BE3D-40EF-8490-04F94EB16F7F}" type="presParOf" srcId="{C5E8AE78-0E47-41C5-AA6B-A467F31BB981}" destId="{B33BD1D0-EC6B-4B34-98C6-0553DBF6FA3E}" srcOrd="3" destOrd="0" presId="urn:microsoft.com/office/officeart/2018/2/layout/IconLabelDescriptionList"/>
    <dgm:cxn modelId="{545B6CE4-B8BA-42D3-9C7D-731B10671EFA}" type="presParOf" srcId="{C5E8AE78-0E47-41C5-AA6B-A467F31BB981}" destId="{0C7839AF-2E75-4C10-BFD7-09BD6863E032}" srcOrd="4" destOrd="0" presId="urn:microsoft.com/office/officeart/2018/2/layout/IconLabelDescriptionList"/>
    <dgm:cxn modelId="{E8C5E594-B0DB-4DA5-A174-4BBCFB5BC26B}" type="presParOf" srcId="{C334F842-F7DB-40D2-B885-A3CFAA8BE623}" destId="{722C2A63-E76B-4CDD-AE5A-6180F2F048EE}" srcOrd="3" destOrd="0" presId="urn:microsoft.com/office/officeart/2018/2/layout/IconLabelDescriptionList"/>
    <dgm:cxn modelId="{9DB4CF67-5443-442B-8E2E-C07630AA5091}" type="presParOf" srcId="{C334F842-F7DB-40D2-B885-A3CFAA8BE623}" destId="{433CA250-87D8-4698-800F-A2BEBE563115}" srcOrd="4" destOrd="0" presId="urn:microsoft.com/office/officeart/2018/2/layout/IconLabelDescriptionList"/>
    <dgm:cxn modelId="{5F71B4A8-F825-476E-8E20-F775CA0D68D4}" type="presParOf" srcId="{433CA250-87D8-4698-800F-A2BEBE563115}" destId="{97C3CCBC-95B8-485D-9E16-A13C61D9A9C7}" srcOrd="0" destOrd="0" presId="urn:microsoft.com/office/officeart/2018/2/layout/IconLabelDescriptionList"/>
    <dgm:cxn modelId="{0D46BD0F-CBA0-4006-B063-1B05C30EC423}" type="presParOf" srcId="{433CA250-87D8-4698-800F-A2BEBE563115}" destId="{3C8BC365-F2E2-4C58-9360-EFD442850826}" srcOrd="1" destOrd="0" presId="urn:microsoft.com/office/officeart/2018/2/layout/IconLabelDescriptionList"/>
    <dgm:cxn modelId="{3F2A138D-F639-40DC-9D67-F0456491E94B}" type="presParOf" srcId="{433CA250-87D8-4698-800F-A2BEBE563115}" destId="{C5E7DD12-F631-4EA3-A277-ACC892D1C836}" srcOrd="2" destOrd="0" presId="urn:microsoft.com/office/officeart/2018/2/layout/IconLabelDescriptionList"/>
    <dgm:cxn modelId="{55D9F2B1-7BB5-4EFC-AA1E-43CA6CA37738}" type="presParOf" srcId="{433CA250-87D8-4698-800F-A2BEBE563115}" destId="{64A8221A-3371-4622-8C80-95233BB88F3E}" srcOrd="3" destOrd="0" presId="urn:microsoft.com/office/officeart/2018/2/layout/IconLabelDescriptionList"/>
    <dgm:cxn modelId="{B9274C75-D523-4F38-9091-EA96FEF0E5B0}" type="presParOf" srcId="{433CA250-87D8-4698-800F-A2BEBE563115}" destId="{712A62F5-24C1-43A4-B847-5D3506487C58}" srcOrd="4" destOrd="0" presId="urn:microsoft.com/office/officeart/2018/2/layout/IconLabelDescriptionList"/>
    <dgm:cxn modelId="{539CDBE2-337B-4D0B-BDA7-444C420B3FF0}" type="presParOf" srcId="{C334F842-F7DB-40D2-B885-A3CFAA8BE623}" destId="{D15BC024-9373-420D-85F5-9231A23D7B7C}" srcOrd="5" destOrd="0" presId="urn:microsoft.com/office/officeart/2018/2/layout/IconLabelDescriptionList"/>
    <dgm:cxn modelId="{2A5919B0-FEB0-4E4C-9274-4E61DBA1FC63}" type="presParOf" srcId="{C334F842-F7DB-40D2-B885-A3CFAA8BE623}" destId="{C5B8A621-9059-446D-B028-A9F9FCB848DD}" srcOrd="6" destOrd="0" presId="urn:microsoft.com/office/officeart/2018/2/layout/IconLabelDescriptionList"/>
    <dgm:cxn modelId="{78B18BA5-372F-4C20-8F5D-91A57CE24288}" type="presParOf" srcId="{C5B8A621-9059-446D-B028-A9F9FCB848DD}" destId="{1025B7EB-7D44-414B-A76D-CF7B79130A27}" srcOrd="0" destOrd="0" presId="urn:microsoft.com/office/officeart/2018/2/layout/IconLabelDescriptionList"/>
    <dgm:cxn modelId="{50DBC66E-7072-4DCA-8A99-B0A5F0D9638F}" type="presParOf" srcId="{C5B8A621-9059-446D-B028-A9F9FCB848DD}" destId="{8BA3281E-97DD-41F5-9E17-E0ECB7AFE96C}" srcOrd="1" destOrd="0" presId="urn:microsoft.com/office/officeart/2018/2/layout/IconLabelDescriptionList"/>
    <dgm:cxn modelId="{06A2D97C-1B6D-4EC6-BAE0-151CE779B7B7}" type="presParOf" srcId="{C5B8A621-9059-446D-B028-A9F9FCB848DD}" destId="{F12B73FD-5985-42CF-93B4-6C05CC0767CD}" srcOrd="2" destOrd="0" presId="urn:microsoft.com/office/officeart/2018/2/layout/IconLabelDescriptionList"/>
    <dgm:cxn modelId="{5D86566D-5EDA-41DC-A404-0EFB3658D031}" type="presParOf" srcId="{C5B8A621-9059-446D-B028-A9F9FCB848DD}" destId="{55FC73C5-CB7A-47F3-8033-F50E4DDF995C}" srcOrd="3" destOrd="0" presId="urn:microsoft.com/office/officeart/2018/2/layout/IconLabelDescriptionList"/>
    <dgm:cxn modelId="{81FF1415-5FFA-4151-9E6D-76DDAE5C859C}" type="presParOf" srcId="{C5B8A621-9059-446D-B028-A9F9FCB848DD}" destId="{0DEB6F6F-8E83-4E88-9C22-E8DD5884DD7F}"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07BA08-7AF6-4DD0-BAD1-D10B70F2751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73C6F1D-B20B-4F03-9364-F346CADBCCF8}">
      <dgm:prSet/>
      <dgm:spPr>
        <a:solidFill>
          <a:schemeClr val="accent2"/>
        </a:solidFill>
      </dgm:spPr>
      <dgm:t>
        <a:bodyPr/>
        <a:lstStyle/>
        <a:p>
          <a:r>
            <a:rPr lang="en-GB"/>
            <a:t>2 Ways both secure: </a:t>
          </a:r>
          <a:endParaRPr lang="en-US"/>
        </a:p>
      </dgm:t>
    </dgm:pt>
    <dgm:pt modelId="{2857FFFE-F1E2-4880-9783-256F6C00D0C7}" type="parTrans" cxnId="{E094DCBB-5C53-4993-8568-0ABBA649E160}">
      <dgm:prSet/>
      <dgm:spPr/>
      <dgm:t>
        <a:bodyPr/>
        <a:lstStyle/>
        <a:p>
          <a:endParaRPr lang="en-US"/>
        </a:p>
      </dgm:t>
    </dgm:pt>
    <dgm:pt modelId="{3C0FB613-08F5-4F57-BE72-4311F0BA5421}" type="sibTrans" cxnId="{E094DCBB-5C53-4993-8568-0ABBA649E160}">
      <dgm:prSet/>
      <dgm:spPr/>
      <dgm:t>
        <a:bodyPr/>
        <a:lstStyle/>
        <a:p>
          <a:endParaRPr lang="en-US"/>
        </a:p>
      </dgm:t>
    </dgm:pt>
    <dgm:pt modelId="{419253C8-62A4-49FD-835A-572185BB9003}">
      <dgm:prSet/>
      <dgm:spPr/>
      <dgm:t>
        <a:bodyPr/>
        <a:lstStyle/>
        <a:p>
          <a:r>
            <a:rPr lang="en-GB"/>
            <a:t>1.Basic</a:t>
          </a:r>
          <a:endParaRPr lang="en-US"/>
        </a:p>
      </dgm:t>
    </dgm:pt>
    <dgm:pt modelId="{F4C4C2C3-3360-439B-9691-9A3628F27C5F}" type="parTrans" cxnId="{3333FBB0-2CC3-4EE2-A777-84EB60D2C04F}">
      <dgm:prSet/>
      <dgm:spPr/>
      <dgm:t>
        <a:bodyPr/>
        <a:lstStyle/>
        <a:p>
          <a:endParaRPr lang="en-US"/>
        </a:p>
      </dgm:t>
    </dgm:pt>
    <dgm:pt modelId="{F45B9B03-8CC7-49B0-88B0-988D1E4ED956}" type="sibTrans" cxnId="{3333FBB0-2CC3-4EE2-A777-84EB60D2C04F}">
      <dgm:prSet/>
      <dgm:spPr/>
      <dgm:t>
        <a:bodyPr/>
        <a:lstStyle/>
        <a:p>
          <a:endParaRPr lang="en-US"/>
        </a:p>
      </dgm:t>
    </dgm:pt>
    <dgm:pt modelId="{CD687DE3-62E8-4332-B3D1-CA7904A71B42}">
      <dgm:prSet/>
      <dgm:spPr/>
      <dgm:t>
        <a:bodyPr/>
        <a:lstStyle/>
        <a:p>
          <a:r>
            <a:rPr lang="en-GB"/>
            <a:t>2.Secure</a:t>
          </a:r>
          <a:endParaRPr lang="en-US"/>
        </a:p>
      </dgm:t>
    </dgm:pt>
    <dgm:pt modelId="{8F3A9535-86DF-4C3B-9ACC-07CB1CD1AE77}" type="parTrans" cxnId="{7EB1F785-C3CE-4D8A-8793-06792247B4BD}">
      <dgm:prSet/>
      <dgm:spPr/>
      <dgm:t>
        <a:bodyPr/>
        <a:lstStyle/>
        <a:p>
          <a:endParaRPr lang="en-US"/>
        </a:p>
      </dgm:t>
    </dgm:pt>
    <dgm:pt modelId="{0770F4D3-A081-44F8-B3C8-626BCBC0DFA9}" type="sibTrans" cxnId="{7EB1F785-C3CE-4D8A-8793-06792247B4BD}">
      <dgm:prSet/>
      <dgm:spPr/>
      <dgm:t>
        <a:bodyPr/>
        <a:lstStyle/>
        <a:p>
          <a:endParaRPr lang="en-US"/>
        </a:p>
      </dgm:t>
    </dgm:pt>
    <dgm:pt modelId="{2655425F-6A20-42E6-9CFE-DD5B3C83D01F}">
      <dgm:prSet/>
      <dgm:spPr>
        <a:solidFill>
          <a:schemeClr val="accent2"/>
        </a:solidFill>
      </dgm:spPr>
      <dgm:t>
        <a:bodyPr/>
        <a:lstStyle/>
        <a:p>
          <a:r>
            <a:rPr lang="en-GB"/>
            <a:t>Example:</a:t>
          </a:r>
          <a:endParaRPr lang="en-US"/>
        </a:p>
      </dgm:t>
    </dgm:pt>
    <dgm:pt modelId="{50C650DF-9E28-4481-99CA-870D65E7306B}" type="parTrans" cxnId="{DC91FED1-C555-4AD3-A86A-D6F83FB480FB}">
      <dgm:prSet/>
      <dgm:spPr/>
      <dgm:t>
        <a:bodyPr/>
        <a:lstStyle/>
        <a:p>
          <a:endParaRPr lang="en-US"/>
        </a:p>
      </dgm:t>
    </dgm:pt>
    <dgm:pt modelId="{03CA44FD-7B92-4934-94BA-5CB2D484A038}" type="sibTrans" cxnId="{DC91FED1-C555-4AD3-A86A-D6F83FB480FB}">
      <dgm:prSet/>
      <dgm:spPr/>
      <dgm:t>
        <a:bodyPr/>
        <a:lstStyle/>
        <a:p>
          <a:endParaRPr lang="en-US"/>
        </a:p>
      </dgm:t>
    </dgm:pt>
    <dgm:pt modelId="{B62C3B00-05A9-4D0A-91DE-A273A2A8A308}">
      <dgm:prSet/>
      <dgm:spPr/>
      <dgm:t>
        <a:bodyPr/>
        <a:lstStyle/>
        <a:p>
          <a:r>
            <a:rPr lang="en-GB"/>
            <a:t>My cat is aged 13</a:t>
          </a:r>
          <a:endParaRPr lang="en-US"/>
        </a:p>
      </dgm:t>
    </dgm:pt>
    <dgm:pt modelId="{8EE614ED-C59D-4915-A214-5F65D3582189}" type="parTrans" cxnId="{EE858E99-A5E8-418B-BAEB-861286D0B199}">
      <dgm:prSet/>
      <dgm:spPr/>
      <dgm:t>
        <a:bodyPr/>
        <a:lstStyle/>
        <a:p>
          <a:endParaRPr lang="en-US"/>
        </a:p>
      </dgm:t>
    </dgm:pt>
    <dgm:pt modelId="{CD4FA810-3601-4096-A0C4-F53E61CA0A6D}" type="sibTrans" cxnId="{EE858E99-A5E8-418B-BAEB-861286D0B199}">
      <dgm:prSet/>
      <dgm:spPr/>
      <dgm:t>
        <a:bodyPr/>
        <a:lstStyle/>
        <a:p>
          <a:endParaRPr lang="en-US"/>
        </a:p>
      </dgm:t>
    </dgm:pt>
    <dgm:pt modelId="{1A31E8E9-5773-4DCA-B04C-6BD6FB280277}">
      <dgm:prSet/>
      <dgm:spPr>
        <a:solidFill>
          <a:schemeClr val="accent2"/>
        </a:solidFill>
      </dgm:spPr>
      <dgm:t>
        <a:bodyPr/>
        <a:lstStyle/>
        <a:p>
          <a:r>
            <a:rPr lang="en-GB"/>
            <a:t>After Algorithm 1:</a:t>
          </a:r>
          <a:endParaRPr lang="en-US"/>
        </a:p>
      </dgm:t>
    </dgm:pt>
    <dgm:pt modelId="{12C9B62D-8B62-488A-A5DA-188F3A354582}" type="parTrans" cxnId="{3A32A6F2-9ECA-4742-B290-3FADEAAB4A2C}">
      <dgm:prSet/>
      <dgm:spPr/>
      <dgm:t>
        <a:bodyPr/>
        <a:lstStyle/>
        <a:p>
          <a:endParaRPr lang="en-US"/>
        </a:p>
      </dgm:t>
    </dgm:pt>
    <dgm:pt modelId="{8241C073-C700-49C8-B141-0CF54BC22366}" type="sibTrans" cxnId="{3A32A6F2-9ECA-4742-B290-3FADEAAB4A2C}">
      <dgm:prSet/>
      <dgm:spPr/>
      <dgm:t>
        <a:bodyPr/>
        <a:lstStyle/>
        <a:p>
          <a:endParaRPr lang="en-US"/>
        </a:p>
      </dgm:t>
    </dgm:pt>
    <dgm:pt modelId="{D940392D-AC8A-4AEE-85EE-5561A12116F4}">
      <dgm:prSet/>
      <dgm:spPr/>
      <dgm:t>
        <a:bodyPr/>
        <a:lstStyle/>
        <a:p>
          <a:r>
            <a:rPr lang="en-GB"/>
            <a:t>My_cat_is_aged_13</a:t>
          </a:r>
          <a:endParaRPr lang="en-US"/>
        </a:p>
      </dgm:t>
    </dgm:pt>
    <dgm:pt modelId="{E202B8E3-0D4B-455B-AF53-FEE136418C3F}" type="parTrans" cxnId="{4B7BA055-3EC7-44B1-B1FA-FF020AD1A092}">
      <dgm:prSet/>
      <dgm:spPr/>
      <dgm:t>
        <a:bodyPr/>
        <a:lstStyle/>
        <a:p>
          <a:endParaRPr lang="en-US"/>
        </a:p>
      </dgm:t>
    </dgm:pt>
    <dgm:pt modelId="{0674E5FB-B9FF-4E2F-8DE9-50A36E52B5AE}" type="sibTrans" cxnId="{4B7BA055-3EC7-44B1-B1FA-FF020AD1A092}">
      <dgm:prSet/>
      <dgm:spPr/>
      <dgm:t>
        <a:bodyPr/>
        <a:lstStyle/>
        <a:p>
          <a:endParaRPr lang="en-US"/>
        </a:p>
      </dgm:t>
    </dgm:pt>
    <dgm:pt modelId="{F4B6B73B-34BF-4C58-8BC0-9AA240307FE3}">
      <dgm:prSet/>
      <dgm:spPr>
        <a:solidFill>
          <a:schemeClr val="accent2"/>
        </a:solidFill>
      </dgm:spPr>
      <dgm:t>
        <a:bodyPr/>
        <a:lstStyle/>
        <a:p>
          <a:r>
            <a:rPr lang="en-GB" dirty="0"/>
            <a:t>After Algorithm 2:</a:t>
          </a:r>
          <a:endParaRPr lang="en-US" dirty="0"/>
        </a:p>
      </dgm:t>
    </dgm:pt>
    <dgm:pt modelId="{EFC09D22-A853-4871-8BA9-100EB747D791}" type="parTrans" cxnId="{C77CBCD3-C223-4617-B3EB-71606146E568}">
      <dgm:prSet/>
      <dgm:spPr/>
      <dgm:t>
        <a:bodyPr/>
        <a:lstStyle/>
        <a:p>
          <a:endParaRPr lang="en-US"/>
        </a:p>
      </dgm:t>
    </dgm:pt>
    <dgm:pt modelId="{0CE0F5C7-A7BC-4B02-9EC4-703AE29BE868}" type="sibTrans" cxnId="{C77CBCD3-C223-4617-B3EB-71606146E568}">
      <dgm:prSet/>
      <dgm:spPr/>
      <dgm:t>
        <a:bodyPr/>
        <a:lstStyle/>
        <a:p>
          <a:endParaRPr lang="en-US"/>
        </a:p>
      </dgm:t>
    </dgm:pt>
    <dgm:pt modelId="{2D1F07EF-F495-4704-AD95-B59E49ECE306}">
      <dgm:prSet/>
      <dgm:spPr/>
      <dgm:t>
        <a:bodyPr/>
        <a:lstStyle/>
        <a:p>
          <a:r>
            <a:rPr lang="en-GB"/>
            <a:t>My_c@t_!$_@g3d_13</a:t>
          </a:r>
          <a:endParaRPr lang="en-US"/>
        </a:p>
      </dgm:t>
    </dgm:pt>
    <dgm:pt modelId="{0260FC12-8FDD-4098-9479-EB9A4990FF4E}" type="parTrans" cxnId="{83B36F68-AA4C-4CAA-807A-944571FA01DA}">
      <dgm:prSet/>
      <dgm:spPr/>
      <dgm:t>
        <a:bodyPr/>
        <a:lstStyle/>
        <a:p>
          <a:endParaRPr lang="en-US"/>
        </a:p>
      </dgm:t>
    </dgm:pt>
    <dgm:pt modelId="{10CB08D9-A3CB-407D-9E3E-5D8800FEB44A}" type="sibTrans" cxnId="{83B36F68-AA4C-4CAA-807A-944571FA01DA}">
      <dgm:prSet/>
      <dgm:spPr/>
      <dgm:t>
        <a:bodyPr/>
        <a:lstStyle/>
        <a:p>
          <a:endParaRPr lang="en-US"/>
        </a:p>
      </dgm:t>
    </dgm:pt>
    <dgm:pt modelId="{8E686DA2-620F-4A88-A81C-2DC800A83B01}">
      <dgm:prSet/>
      <dgm:spPr>
        <a:solidFill>
          <a:schemeClr val="accent2"/>
        </a:solidFill>
      </dgm:spPr>
      <dgm:t>
        <a:bodyPr/>
        <a:lstStyle/>
        <a:p>
          <a:r>
            <a:rPr lang="en-GB"/>
            <a:t>Pros-</a:t>
          </a:r>
          <a:endParaRPr lang="en-US"/>
        </a:p>
      </dgm:t>
    </dgm:pt>
    <dgm:pt modelId="{574CB302-4ED4-4E93-B426-2C360F072234}" type="parTrans" cxnId="{FA0CDC31-9AE3-4A0A-AFBF-5F62457BF69A}">
      <dgm:prSet/>
      <dgm:spPr/>
      <dgm:t>
        <a:bodyPr/>
        <a:lstStyle/>
        <a:p>
          <a:endParaRPr lang="en-US"/>
        </a:p>
      </dgm:t>
    </dgm:pt>
    <dgm:pt modelId="{F81E5622-D9DF-451A-9519-26996B48AD01}" type="sibTrans" cxnId="{FA0CDC31-9AE3-4A0A-AFBF-5F62457BF69A}">
      <dgm:prSet/>
      <dgm:spPr/>
      <dgm:t>
        <a:bodyPr/>
        <a:lstStyle/>
        <a:p>
          <a:endParaRPr lang="en-US"/>
        </a:p>
      </dgm:t>
    </dgm:pt>
    <dgm:pt modelId="{B591ABE4-8708-430B-962A-4C269161B482}">
      <dgm:prSet/>
      <dgm:spPr/>
      <dgm:t>
        <a:bodyPr/>
        <a:lstStyle/>
        <a:p>
          <a:r>
            <a:rPr lang="en-GB"/>
            <a:t>Both Secure</a:t>
          </a:r>
          <a:endParaRPr lang="en-US"/>
        </a:p>
      </dgm:t>
    </dgm:pt>
    <dgm:pt modelId="{CCF07FC6-B109-440D-8BC1-76C824863CFF}" type="parTrans" cxnId="{FBB65F60-82A0-48D2-947D-F668CC7A46A6}">
      <dgm:prSet/>
      <dgm:spPr/>
      <dgm:t>
        <a:bodyPr/>
        <a:lstStyle/>
        <a:p>
          <a:endParaRPr lang="en-US"/>
        </a:p>
      </dgm:t>
    </dgm:pt>
    <dgm:pt modelId="{786CFEC0-4671-46E2-9A62-10A37649C5BC}" type="sibTrans" cxnId="{FBB65F60-82A0-48D2-947D-F668CC7A46A6}">
      <dgm:prSet/>
      <dgm:spPr/>
      <dgm:t>
        <a:bodyPr/>
        <a:lstStyle/>
        <a:p>
          <a:endParaRPr lang="en-US"/>
        </a:p>
      </dgm:t>
    </dgm:pt>
    <dgm:pt modelId="{9B8B6104-F395-43A6-82EF-912416A39896}">
      <dgm:prSet/>
      <dgm:spPr/>
      <dgm:t>
        <a:bodyPr/>
        <a:lstStyle/>
        <a:p>
          <a:r>
            <a:rPr lang="en-GB"/>
            <a:t>Easily memorable story</a:t>
          </a:r>
          <a:endParaRPr lang="en-US"/>
        </a:p>
      </dgm:t>
    </dgm:pt>
    <dgm:pt modelId="{0CCC3EF1-E591-4594-A561-D79198D16D2C}" type="parTrans" cxnId="{B37CFBDD-CC52-40C5-B6D0-7B0DFEB9A6AB}">
      <dgm:prSet/>
      <dgm:spPr/>
      <dgm:t>
        <a:bodyPr/>
        <a:lstStyle/>
        <a:p>
          <a:endParaRPr lang="en-US"/>
        </a:p>
      </dgm:t>
    </dgm:pt>
    <dgm:pt modelId="{F627A0EC-1A95-4150-B740-7123AEB8148D}" type="sibTrans" cxnId="{B37CFBDD-CC52-40C5-B6D0-7B0DFEB9A6AB}">
      <dgm:prSet/>
      <dgm:spPr/>
      <dgm:t>
        <a:bodyPr/>
        <a:lstStyle/>
        <a:p>
          <a:endParaRPr lang="en-US"/>
        </a:p>
      </dgm:t>
    </dgm:pt>
    <dgm:pt modelId="{3AD3DD1A-9466-4DD5-BBD7-FC676016F27D}">
      <dgm:prSet/>
      <dgm:spPr>
        <a:solidFill>
          <a:schemeClr val="accent2"/>
        </a:solidFill>
      </dgm:spPr>
      <dgm:t>
        <a:bodyPr/>
        <a:lstStyle/>
        <a:p>
          <a:r>
            <a:rPr lang="en-GB"/>
            <a:t>Cons-</a:t>
          </a:r>
          <a:endParaRPr lang="en-US"/>
        </a:p>
      </dgm:t>
    </dgm:pt>
    <dgm:pt modelId="{7CFB6051-E0DF-4B8C-93D5-B89CA31234BB}" type="parTrans" cxnId="{F700BD2A-C99A-4B8D-9ACE-2A0703A79FE5}">
      <dgm:prSet/>
      <dgm:spPr/>
      <dgm:t>
        <a:bodyPr/>
        <a:lstStyle/>
        <a:p>
          <a:endParaRPr lang="en-US"/>
        </a:p>
      </dgm:t>
    </dgm:pt>
    <dgm:pt modelId="{F984DA7F-77C6-432F-A37A-7C9A74D01FEF}" type="sibTrans" cxnId="{F700BD2A-C99A-4B8D-9ACE-2A0703A79FE5}">
      <dgm:prSet/>
      <dgm:spPr/>
      <dgm:t>
        <a:bodyPr/>
        <a:lstStyle/>
        <a:p>
          <a:endParaRPr lang="en-US"/>
        </a:p>
      </dgm:t>
    </dgm:pt>
    <dgm:pt modelId="{21E15282-5635-486C-8BC1-08DAC9823063}">
      <dgm:prSet/>
      <dgm:spPr/>
      <dgm:t>
        <a:bodyPr/>
        <a:lstStyle/>
        <a:p>
          <a:r>
            <a:rPr lang="en-GB" dirty="0"/>
            <a:t>Possibly hard to memorise encryption rules</a:t>
          </a:r>
          <a:endParaRPr lang="en-US" dirty="0"/>
        </a:p>
      </dgm:t>
    </dgm:pt>
    <dgm:pt modelId="{A64E1191-2DA3-423D-A1F0-20B18EF4C3A1}" type="parTrans" cxnId="{54BE443A-ABDD-4142-B483-90C769A09DB0}">
      <dgm:prSet/>
      <dgm:spPr/>
      <dgm:t>
        <a:bodyPr/>
        <a:lstStyle/>
        <a:p>
          <a:endParaRPr lang="en-US"/>
        </a:p>
      </dgm:t>
    </dgm:pt>
    <dgm:pt modelId="{8F94ADFC-BE65-48DA-AB55-369500D458EF}" type="sibTrans" cxnId="{54BE443A-ABDD-4142-B483-90C769A09DB0}">
      <dgm:prSet/>
      <dgm:spPr/>
      <dgm:t>
        <a:bodyPr/>
        <a:lstStyle/>
        <a:p>
          <a:endParaRPr lang="en-US"/>
        </a:p>
      </dgm:t>
    </dgm:pt>
    <dgm:pt modelId="{4694A08B-920D-47BB-AA23-4A0892807260}" type="pres">
      <dgm:prSet presAssocID="{DD07BA08-7AF6-4DD0-BAD1-D10B70F2751A}" presName="linear" presStyleCnt="0">
        <dgm:presLayoutVars>
          <dgm:dir/>
          <dgm:animLvl val="lvl"/>
          <dgm:resizeHandles val="exact"/>
        </dgm:presLayoutVars>
      </dgm:prSet>
      <dgm:spPr/>
    </dgm:pt>
    <dgm:pt modelId="{ECC5DBB4-5E36-4C95-8993-B441A0D69090}" type="pres">
      <dgm:prSet presAssocID="{F73C6F1D-B20B-4F03-9364-F346CADBCCF8}" presName="parentLin" presStyleCnt="0"/>
      <dgm:spPr/>
    </dgm:pt>
    <dgm:pt modelId="{81ECFF6A-FD56-4027-9BA5-FFEB102816B8}" type="pres">
      <dgm:prSet presAssocID="{F73C6F1D-B20B-4F03-9364-F346CADBCCF8}" presName="parentLeftMargin" presStyleLbl="node1" presStyleIdx="0" presStyleCnt="6"/>
      <dgm:spPr/>
    </dgm:pt>
    <dgm:pt modelId="{9558F8A6-C07B-46C4-98CA-3D7B507D35C0}" type="pres">
      <dgm:prSet presAssocID="{F73C6F1D-B20B-4F03-9364-F346CADBCCF8}" presName="parentText" presStyleLbl="node1" presStyleIdx="0" presStyleCnt="6">
        <dgm:presLayoutVars>
          <dgm:chMax val="0"/>
          <dgm:bulletEnabled val="1"/>
        </dgm:presLayoutVars>
      </dgm:prSet>
      <dgm:spPr/>
    </dgm:pt>
    <dgm:pt modelId="{FCD4CD66-5C5E-483A-BE45-22B363D8088E}" type="pres">
      <dgm:prSet presAssocID="{F73C6F1D-B20B-4F03-9364-F346CADBCCF8}" presName="negativeSpace" presStyleCnt="0"/>
      <dgm:spPr/>
    </dgm:pt>
    <dgm:pt modelId="{A30B8200-4BB4-46BF-A17B-ABEEE16A622A}" type="pres">
      <dgm:prSet presAssocID="{F73C6F1D-B20B-4F03-9364-F346CADBCCF8}" presName="childText" presStyleLbl="conFgAcc1" presStyleIdx="0" presStyleCnt="6">
        <dgm:presLayoutVars>
          <dgm:bulletEnabled val="1"/>
        </dgm:presLayoutVars>
      </dgm:prSet>
      <dgm:spPr/>
    </dgm:pt>
    <dgm:pt modelId="{09F18460-2D7C-4B33-8A24-4D9FF26B2E1A}" type="pres">
      <dgm:prSet presAssocID="{3C0FB613-08F5-4F57-BE72-4311F0BA5421}" presName="spaceBetweenRectangles" presStyleCnt="0"/>
      <dgm:spPr/>
    </dgm:pt>
    <dgm:pt modelId="{DED1F406-9573-4944-BEA9-83AF2B346E65}" type="pres">
      <dgm:prSet presAssocID="{2655425F-6A20-42E6-9CFE-DD5B3C83D01F}" presName="parentLin" presStyleCnt="0"/>
      <dgm:spPr/>
    </dgm:pt>
    <dgm:pt modelId="{9AF89E4C-B0E2-4415-AC31-FC613C300172}" type="pres">
      <dgm:prSet presAssocID="{2655425F-6A20-42E6-9CFE-DD5B3C83D01F}" presName="parentLeftMargin" presStyleLbl="node1" presStyleIdx="0" presStyleCnt="6"/>
      <dgm:spPr/>
    </dgm:pt>
    <dgm:pt modelId="{4701A249-E1E3-471B-A034-CF0092C7DBB1}" type="pres">
      <dgm:prSet presAssocID="{2655425F-6A20-42E6-9CFE-DD5B3C83D01F}" presName="parentText" presStyleLbl="node1" presStyleIdx="1" presStyleCnt="6">
        <dgm:presLayoutVars>
          <dgm:chMax val="0"/>
          <dgm:bulletEnabled val="1"/>
        </dgm:presLayoutVars>
      </dgm:prSet>
      <dgm:spPr/>
    </dgm:pt>
    <dgm:pt modelId="{4AFE20DC-550B-4731-8803-0B7345DDC438}" type="pres">
      <dgm:prSet presAssocID="{2655425F-6A20-42E6-9CFE-DD5B3C83D01F}" presName="negativeSpace" presStyleCnt="0"/>
      <dgm:spPr/>
    </dgm:pt>
    <dgm:pt modelId="{84C47C5B-FCBA-4FDD-84BB-4B5AF67771A6}" type="pres">
      <dgm:prSet presAssocID="{2655425F-6A20-42E6-9CFE-DD5B3C83D01F}" presName="childText" presStyleLbl="conFgAcc1" presStyleIdx="1" presStyleCnt="6">
        <dgm:presLayoutVars>
          <dgm:bulletEnabled val="1"/>
        </dgm:presLayoutVars>
      </dgm:prSet>
      <dgm:spPr/>
    </dgm:pt>
    <dgm:pt modelId="{2FA725BE-3998-454D-AF6C-D6F56E44D184}" type="pres">
      <dgm:prSet presAssocID="{03CA44FD-7B92-4934-94BA-5CB2D484A038}" presName="spaceBetweenRectangles" presStyleCnt="0"/>
      <dgm:spPr/>
    </dgm:pt>
    <dgm:pt modelId="{6BE21057-7DE8-4CF6-8BD6-82936948AB84}" type="pres">
      <dgm:prSet presAssocID="{1A31E8E9-5773-4DCA-B04C-6BD6FB280277}" presName="parentLin" presStyleCnt="0"/>
      <dgm:spPr/>
    </dgm:pt>
    <dgm:pt modelId="{69BAB639-749C-461D-B110-D937434BCA25}" type="pres">
      <dgm:prSet presAssocID="{1A31E8E9-5773-4DCA-B04C-6BD6FB280277}" presName="parentLeftMargin" presStyleLbl="node1" presStyleIdx="1" presStyleCnt="6"/>
      <dgm:spPr/>
    </dgm:pt>
    <dgm:pt modelId="{8F9EEACF-1B09-4499-8841-2BDAF7F119F6}" type="pres">
      <dgm:prSet presAssocID="{1A31E8E9-5773-4DCA-B04C-6BD6FB280277}" presName="parentText" presStyleLbl="node1" presStyleIdx="2" presStyleCnt="6">
        <dgm:presLayoutVars>
          <dgm:chMax val="0"/>
          <dgm:bulletEnabled val="1"/>
        </dgm:presLayoutVars>
      </dgm:prSet>
      <dgm:spPr/>
    </dgm:pt>
    <dgm:pt modelId="{FEB2A166-64BD-4A7D-BA6F-D6C16B8A7F19}" type="pres">
      <dgm:prSet presAssocID="{1A31E8E9-5773-4DCA-B04C-6BD6FB280277}" presName="negativeSpace" presStyleCnt="0"/>
      <dgm:spPr/>
    </dgm:pt>
    <dgm:pt modelId="{697F18E9-2E35-47D5-ABA5-0428FCAD85FF}" type="pres">
      <dgm:prSet presAssocID="{1A31E8E9-5773-4DCA-B04C-6BD6FB280277}" presName="childText" presStyleLbl="conFgAcc1" presStyleIdx="2" presStyleCnt="6">
        <dgm:presLayoutVars>
          <dgm:bulletEnabled val="1"/>
        </dgm:presLayoutVars>
      </dgm:prSet>
      <dgm:spPr/>
    </dgm:pt>
    <dgm:pt modelId="{83428FD2-191F-4BD4-ADEE-621FB7323335}" type="pres">
      <dgm:prSet presAssocID="{8241C073-C700-49C8-B141-0CF54BC22366}" presName="spaceBetweenRectangles" presStyleCnt="0"/>
      <dgm:spPr/>
    </dgm:pt>
    <dgm:pt modelId="{18FA5721-25A3-4C9F-B626-A617232868CD}" type="pres">
      <dgm:prSet presAssocID="{F4B6B73B-34BF-4C58-8BC0-9AA240307FE3}" presName="parentLin" presStyleCnt="0"/>
      <dgm:spPr/>
    </dgm:pt>
    <dgm:pt modelId="{2B9D50B1-DAA4-482A-AA47-DE009E1037C5}" type="pres">
      <dgm:prSet presAssocID="{F4B6B73B-34BF-4C58-8BC0-9AA240307FE3}" presName="parentLeftMargin" presStyleLbl="node1" presStyleIdx="2" presStyleCnt="6"/>
      <dgm:spPr/>
    </dgm:pt>
    <dgm:pt modelId="{C42BBBE7-6104-43B6-B714-87E82263D70D}" type="pres">
      <dgm:prSet presAssocID="{F4B6B73B-34BF-4C58-8BC0-9AA240307FE3}" presName="parentText" presStyleLbl="node1" presStyleIdx="3" presStyleCnt="6">
        <dgm:presLayoutVars>
          <dgm:chMax val="0"/>
          <dgm:bulletEnabled val="1"/>
        </dgm:presLayoutVars>
      </dgm:prSet>
      <dgm:spPr/>
    </dgm:pt>
    <dgm:pt modelId="{748D0987-0A60-462D-BC6F-B86585776ABD}" type="pres">
      <dgm:prSet presAssocID="{F4B6B73B-34BF-4C58-8BC0-9AA240307FE3}" presName="negativeSpace" presStyleCnt="0"/>
      <dgm:spPr/>
    </dgm:pt>
    <dgm:pt modelId="{6A38D9AF-16F7-43D7-91BE-19809777E76F}" type="pres">
      <dgm:prSet presAssocID="{F4B6B73B-34BF-4C58-8BC0-9AA240307FE3}" presName="childText" presStyleLbl="conFgAcc1" presStyleIdx="3" presStyleCnt="6">
        <dgm:presLayoutVars>
          <dgm:bulletEnabled val="1"/>
        </dgm:presLayoutVars>
      </dgm:prSet>
      <dgm:spPr/>
    </dgm:pt>
    <dgm:pt modelId="{40EE1060-5E66-44F9-9F2F-08214F23ADE2}" type="pres">
      <dgm:prSet presAssocID="{0CE0F5C7-A7BC-4B02-9EC4-703AE29BE868}" presName="spaceBetweenRectangles" presStyleCnt="0"/>
      <dgm:spPr/>
    </dgm:pt>
    <dgm:pt modelId="{191D370D-F31F-4151-8CC7-F33BBE2B8A38}" type="pres">
      <dgm:prSet presAssocID="{8E686DA2-620F-4A88-A81C-2DC800A83B01}" presName="parentLin" presStyleCnt="0"/>
      <dgm:spPr/>
    </dgm:pt>
    <dgm:pt modelId="{C43F4469-AD3B-4AF1-B951-087D6701F074}" type="pres">
      <dgm:prSet presAssocID="{8E686DA2-620F-4A88-A81C-2DC800A83B01}" presName="parentLeftMargin" presStyleLbl="node1" presStyleIdx="3" presStyleCnt="6"/>
      <dgm:spPr/>
    </dgm:pt>
    <dgm:pt modelId="{5574DB3E-AAD0-4A53-A4EE-DAD35B904DE6}" type="pres">
      <dgm:prSet presAssocID="{8E686DA2-620F-4A88-A81C-2DC800A83B01}" presName="parentText" presStyleLbl="node1" presStyleIdx="4" presStyleCnt="6">
        <dgm:presLayoutVars>
          <dgm:chMax val="0"/>
          <dgm:bulletEnabled val="1"/>
        </dgm:presLayoutVars>
      </dgm:prSet>
      <dgm:spPr/>
    </dgm:pt>
    <dgm:pt modelId="{D35574CC-A09E-4C31-A5C3-CEA06A141078}" type="pres">
      <dgm:prSet presAssocID="{8E686DA2-620F-4A88-A81C-2DC800A83B01}" presName="negativeSpace" presStyleCnt="0"/>
      <dgm:spPr/>
    </dgm:pt>
    <dgm:pt modelId="{BF0A70F6-F80A-4EF0-8654-9F4DDA9265F0}" type="pres">
      <dgm:prSet presAssocID="{8E686DA2-620F-4A88-A81C-2DC800A83B01}" presName="childText" presStyleLbl="conFgAcc1" presStyleIdx="4" presStyleCnt="6">
        <dgm:presLayoutVars>
          <dgm:bulletEnabled val="1"/>
        </dgm:presLayoutVars>
      </dgm:prSet>
      <dgm:spPr/>
    </dgm:pt>
    <dgm:pt modelId="{5CA8E1A3-94DD-4317-B781-F42F5173EFC2}" type="pres">
      <dgm:prSet presAssocID="{F81E5622-D9DF-451A-9519-26996B48AD01}" presName="spaceBetweenRectangles" presStyleCnt="0"/>
      <dgm:spPr/>
    </dgm:pt>
    <dgm:pt modelId="{1AFB4A57-BBBA-4B2D-8395-DB5650230B68}" type="pres">
      <dgm:prSet presAssocID="{3AD3DD1A-9466-4DD5-BBD7-FC676016F27D}" presName="parentLin" presStyleCnt="0"/>
      <dgm:spPr/>
    </dgm:pt>
    <dgm:pt modelId="{1BF2AC9A-0476-4F21-B68B-D5C8B9FBFD41}" type="pres">
      <dgm:prSet presAssocID="{3AD3DD1A-9466-4DD5-BBD7-FC676016F27D}" presName="parentLeftMargin" presStyleLbl="node1" presStyleIdx="4" presStyleCnt="6"/>
      <dgm:spPr/>
    </dgm:pt>
    <dgm:pt modelId="{8A5D83EC-075D-44E7-9933-B9E4D84141B8}" type="pres">
      <dgm:prSet presAssocID="{3AD3DD1A-9466-4DD5-BBD7-FC676016F27D}" presName="parentText" presStyleLbl="node1" presStyleIdx="5" presStyleCnt="6">
        <dgm:presLayoutVars>
          <dgm:chMax val="0"/>
          <dgm:bulletEnabled val="1"/>
        </dgm:presLayoutVars>
      </dgm:prSet>
      <dgm:spPr/>
    </dgm:pt>
    <dgm:pt modelId="{37C8095B-E5C8-4603-B45C-C6B058FCC269}" type="pres">
      <dgm:prSet presAssocID="{3AD3DD1A-9466-4DD5-BBD7-FC676016F27D}" presName="negativeSpace" presStyleCnt="0"/>
      <dgm:spPr/>
    </dgm:pt>
    <dgm:pt modelId="{8AB63610-A130-498B-985D-B171543F97EF}" type="pres">
      <dgm:prSet presAssocID="{3AD3DD1A-9466-4DD5-BBD7-FC676016F27D}" presName="childText" presStyleLbl="conFgAcc1" presStyleIdx="5" presStyleCnt="6">
        <dgm:presLayoutVars>
          <dgm:bulletEnabled val="1"/>
        </dgm:presLayoutVars>
      </dgm:prSet>
      <dgm:spPr/>
    </dgm:pt>
  </dgm:ptLst>
  <dgm:cxnLst>
    <dgm:cxn modelId="{9F046A11-798B-408B-9D25-8F0632D25523}" type="presOf" srcId="{B591ABE4-8708-430B-962A-4C269161B482}" destId="{BF0A70F6-F80A-4EF0-8654-9F4DDA9265F0}" srcOrd="0" destOrd="0" presId="urn:microsoft.com/office/officeart/2005/8/layout/list1"/>
    <dgm:cxn modelId="{5571B214-2F70-439C-8DB7-E491BA1AB3B9}" type="presOf" srcId="{2D1F07EF-F495-4704-AD95-B59E49ECE306}" destId="{6A38D9AF-16F7-43D7-91BE-19809777E76F}" srcOrd="0" destOrd="0" presId="urn:microsoft.com/office/officeart/2005/8/layout/list1"/>
    <dgm:cxn modelId="{ADEDBC1A-66C5-44D8-9382-F8F7DA451B7D}" type="presOf" srcId="{D940392D-AC8A-4AEE-85EE-5561A12116F4}" destId="{697F18E9-2E35-47D5-ABA5-0428FCAD85FF}" srcOrd="0" destOrd="0" presId="urn:microsoft.com/office/officeart/2005/8/layout/list1"/>
    <dgm:cxn modelId="{3EFE751C-A124-41D8-98FE-BA84FA4B2877}" type="presOf" srcId="{3AD3DD1A-9466-4DD5-BBD7-FC676016F27D}" destId="{1BF2AC9A-0476-4F21-B68B-D5C8B9FBFD41}" srcOrd="0" destOrd="0" presId="urn:microsoft.com/office/officeart/2005/8/layout/list1"/>
    <dgm:cxn modelId="{F700BD2A-C99A-4B8D-9ACE-2A0703A79FE5}" srcId="{DD07BA08-7AF6-4DD0-BAD1-D10B70F2751A}" destId="{3AD3DD1A-9466-4DD5-BBD7-FC676016F27D}" srcOrd="5" destOrd="0" parTransId="{7CFB6051-E0DF-4B8C-93D5-B89CA31234BB}" sibTransId="{F984DA7F-77C6-432F-A37A-7C9A74D01FEF}"/>
    <dgm:cxn modelId="{B0F8522E-6FE8-4E8E-9664-19301A5B9053}" type="presOf" srcId="{CD687DE3-62E8-4332-B3D1-CA7904A71B42}" destId="{A30B8200-4BB4-46BF-A17B-ABEEE16A622A}" srcOrd="0" destOrd="1" presId="urn:microsoft.com/office/officeart/2005/8/layout/list1"/>
    <dgm:cxn modelId="{FA0CDC31-9AE3-4A0A-AFBF-5F62457BF69A}" srcId="{DD07BA08-7AF6-4DD0-BAD1-D10B70F2751A}" destId="{8E686DA2-620F-4A88-A81C-2DC800A83B01}" srcOrd="4" destOrd="0" parTransId="{574CB302-4ED4-4E93-B426-2C360F072234}" sibTransId="{F81E5622-D9DF-451A-9519-26996B48AD01}"/>
    <dgm:cxn modelId="{54BE443A-ABDD-4142-B483-90C769A09DB0}" srcId="{3AD3DD1A-9466-4DD5-BBD7-FC676016F27D}" destId="{21E15282-5635-486C-8BC1-08DAC9823063}" srcOrd="0" destOrd="0" parTransId="{A64E1191-2DA3-423D-A1F0-20B18EF4C3A1}" sibTransId="{8F94ADFC-BE65-48DA-AB55-369500D458EF}"/>
    <dgm:cxn modelId="{FBB65F60-82A0-48D2-947D-F668CC7A46A6}" srcId="{8E686DA2-620F-4A88-A81C-2DC800A83B01}" destId="{B591ABE4-8708-430B-962A-4C269161B482}" srcOrd="0" destOrd="0" parTransId="{CCF07FC6-B109-440D-8BC1-76C824863CFF}" sibTransId="{786CFEC0-4671-46E2-9A62-10A37649C5BC}"/>
    <dgm:cxn modelId="{0F23F167-D403-434F-954E-F1E7C65CCEDA}" type="presOf" srcId="{21E15282-5635-486C-8BC1-08DAC9823063}" destId="{8AB63610-A130-498B-985D-B171543F97EF}" srcOrd="0" destOrd="0" presId="urn:microsoft.com/office/officeart/2005/8/layout/list1"/>
    <dgm:cxn modelId="{83B36F68-AA4C-4CAA-807A-944571FA01DA}" srcId="{F4B6B73B-34BF-4C58-8BC0-9AA240307FE3}" destId="{2D1F07EF-F495-4704-AD95-B59E49ECE306}" srcOrd="0" destOrd="0" parTransId="{0260FC12-8FDD-4098-9479-EB9A4990FF4E}" sibTransId="{10CB08D9-A3CB-407D-9E3E-5D8800FEB44A}"/>
    <dgm:cxn modelId="{4B7BA055-3EC7-44B1-B1FA-FF020AD1A092}" srcId="{1A31E8E9-5773-4DCA-B04C-6BD6FB280277}" destId="{D940392D-AC8A-4AEE-85EE-5561A12116F4}" srcOrd="0" destOrd="0" parTransId="{E202B8E3-0D4B-455B-AF53-FEE136418C3F}" sibTransId="{0674E5FB-B9FF-4E2F-8DE9-50A36E52B5AE}"/>
    <dgm:cxn modelId="{96E63176-8833-4B4B-97A5-C39FBDD82088}" type="presOf" srcId="{F73C6F1D-B20B-4F03-9364-F346CADBCCF8}" destId="{81ECFF6A-FD56-4027-9BA5-FFEB102816B8}" srcOrd="0" destOrd="0" presId="urn:microsoft.com/office/officeart/2005/8/layout/list1"/>
    <dgm:cxn modelId="{9120EA7E-3C07-42E5-BFCE-A272787A7C99}" type="presOf" srcId="{9B8B6104-F395-43A6-82EF-912416A39896}" destId="{BF0A70F6-F80A-4EF0-8654-9F4DDA9265F0}" srcOrd="0" destOrd="1" presId="urn:microsoft.com/office/officeart/2005/8/layout/list1"/>
    <dgm:cxn modelId="{7EB1F785-C3CE-4D8A-8793-06792247B4BD}" srcId="{F73C6F1D-B20B-4F03-9364-F346CADBCCF8}" destId="{CD687DE3-62E8-4332-B3D1-CA7904A71B42}" srcOrd="1" destOrd="0" parTransId="{8F3A9535-86DF-4C3B-9ACC-07CB1CD1AE77}" sibTransId="{0770F4D3-A081-44F8-B3C8-626BCBC0DFA9}"/>
    <dgm:cxn modelId="{729AD887-1832-495C-B995-ECEB996366D2}" type="presOf" srcId="{B62C3B00-05A9-4D0A-91DE-A273A2A8A308}" destId="{84C47C5B-FCBA-4FDD-84BB-4B5AF67771A6}" srcOrd="0" destOrd="0" presId="urn:microsoft.com/office/officeart/2005/8/layout/list1"/>
    <dgm:cxn modelId="{EE858E99-A5E8-418B-BAEB-861286D0B199}" srcId="{2655425F-6A20-42E6-9CFE-DD5B3C83D01F}" destId="{B62C3B00-05A9-4D0A-91DE-A273A2A8A308}" srcOrd="0" destOrd="0" parTransId="{8EE614ED-C59D-4915-A214-5F65D3582189}" sibTransId="{CD4FA810-3601-4096-A0C4-F53E61CA0A6D}"/>
    <dgm:cxn modelId="{1F469099-2B9A-45E8-8DE8-B288379FB5B6}" type="presOf" srcId="{8E686DA2-620F-4A88-A81C-2DC800A83B01}" destId="{5574DB3E-AAD0-4A53-A4EE-DAD35B904DE6}" srcOrd="1" destOrd="0" presId="urn:microsoft.com/office/officeart/2005/8/layout/list1"/>
    <dgm:cxn modelId="{3550729D-493E-493E-9C58-3CD890317479}" type="presOf" srcId="{2655425F-6A20-42E6-9CFE-DD5B3C83D01F}" destId="{4701A249-E1E3-471B-A034-CF0092C7DBB1}" srcOrd="1" destOrd="0" presId="urn:microsoft.com/office/officeart/2005/8/layout/list1"/>
    <dgm:cxn modelId="{152B05A3-248C-4E22-B9DE-8BF4EBFFD386}" type="presOf" srcId="{419253C8-62A4-49FD-835A-572185BB9003}" destId="{A30B8200-4BB4-46BF-A17B-ABEEE16A622A}" srcOrd="0" destOrd="0" presId="urn:microsoft.com/office/officeart/2005/8/layout/list1"/>
    <dgm:cxn modelId="{3333FBB0-2CC3-4EE2-A777-84EB60D2C04F}" srcId="{F73C6F1D-B20B-4F03-9364-F346CADBCCF8}" destId="{419253C8-62A4-49FD-835A-572185BB9003}" srcOrd="0" destOrd="0" parTransId="{F4C4C2C3-3360-439B-9691-9A3628F27C5F}" sibTransId="{F45B9B03-8CC7-49B0-88B0-988D1E4ED956}"/>
    <dgm:cxn modelId="{B8B01EB2-A0E6-47B9-A98E-90339E31BF32}" type="presOf" srcId="{3AD3DD1A-9466-4DD5-BBD7-FC676016F27D}" destId="{8A5D83EC-075D-44E7-9933-B9E4D84141B8}" srcOrd="1" destOrd="0" presId="urn:microsoft.com/office/officeart/2005/8/layout/list1"/>
    <dgm:cxn modelId="{E094DCBB-5C53-4993-8568-0ABBA649E160}" srcId="{DD07BA08-7AF6-4DD0-BAD1-D10B70F2751A}" destId="{F73C6F1D-B20B-4F03-9364-F346CADBCCF8}" srcOrd="0" destOrd="0" parTransId="{2857FFFE-F1E2-4880-9783-256F6C00D0C7}" sibTransId="{3C0FB613-08F5-4F57-BE72-4311F0BA5421}"/>
    <dgm:cxn modelId="{B574D8CD-0991-4145-99C9-BC0E4C19F1F7}" type="presOf" srcId="{DD07BA08-7AF6-4DD0-BAD1-D10B70F2751A}" destId="{4694A08B-920D-47BB-AA23-4A0892807260}" srcOrd="0" destOrd="0" presId="urn:microsoft.com/office/officeart/2005/8/layout/list1"/>
    <dgm:cxn modelId="{DC91FED1-C555-4AD3-A86A-D6F83FB480FB}" srcId="{DD07BA08-7AF6-4DD0-BAD1-D10B70F2751A}" destId="{2655425F-6A20-42E6-9CFE-DD5B3C83D01F}" srcOrd="1" destOrd="0" parTransId="{50C650DF-9E28-4481-99CA-870D65E7306B}" sibTransId="{03CA44FD-7B92-4934-94BA-5CB2D484A038}"/>
    <dgm:cxn modelId="{C77CBCD3-C223-4617-B3EB-71606146E568}" srcId="{DD07BA08-7AF6-4DD0-BAD1-D10B70F2751A}" destId="{F4B6B73B-34BF-4C58-8BC0-9AA240307FE3}" srcOrd="3" destOrd="0" parTransId="{EFC09D22-A853-4871-8BA9-100EB747D791}" sibTransId="{0CE0F5C7-A7BC-4B02-9EC4-703AE29BE868}"/>
    <dgm:cxn modelId="{5E78D1D9-2AC9-4F8E-8891-38E433749D12}" type="presOf" srcId="{1A31E8E9-5773-4DCA-B04C-6BD6FB280277}" destId="{8F9EEACF-1B09-4499-8841-2BDAF7F119F6}" srcOrd="1" destOrd="0" presId="urn:microsoft.com/office/officeart/2005/8/layout/list1"/>
    <dgm:cxn modelId="{B37CFBDD-CC52-40C5-B6D0-7B0DFEB9A6AB}" srcId="{8E686DA2-620F-4A88-A81C-2DC800A83B01}" destId="{9B8B6104-F395-43A6-82EF-912416A39896}" srcOrd="1" destOrd="0" parTransId="{0CCC3EF1-E591-4594-A561-D79198D16D2C}" sibTransId="{F627A0EC-1A95-4150-B740-7123AEB8148D}"/>
    <dgm:cxn modelId="{D48AD7E1-0569-49C4-96C1-791B88F25E50}" type="presOf" srcId="{F4B6B73B-34BF-4C58-8BC0-9AA240307FE3}" destId="{2B9D50B1-DAA4-482A-AA47-DE009E1037C5}" srcOrd="0" destOrd="0" presId="urn:microsoft.com/office/officeart/2005/8/layout/list1"/>
    <dgm:cxn modelId="{52D106E4-AE70-4DEF-8985-3FF0B4DCD783}" type="presOf" srcId="{F73C6F1D-B20B-4F03-9364-F346CADBCCF8}" destId="{9558F8A6-C07B-46C4-98CA-3D7B507D35C0}" srcOrd="1" destOrd="0" presId="urn:microsoft.com/office/officeart/2005/8/layout/list1"/>
    <dgm:cxn modelId="{71ECF0E6-CE21-4747-AF9A-7F01F841E3A3}" type="presOf" srcId="{8E686DA2-620F-4A88-A81C-2DC800A83B01}" destId="{C43F4469-AD3B-4AF1-B951-087D6701F074}" srcOrd="0" destOrd="0" presId="urn:microsoft.com/office/officeart/2005/8/layout/list1"/>
    <dgm:cxn modelId="{990F8FE8-F270-472D-8227-403C801151B4}" type="presOf" srcId="{1A31E8E9-5773-4DCA-B04C-6BD6FB280277}" destId="{69BAB639-749C-461D-B110-D937434BCA25}" srcOrd="0" destOrd="0" presId="urn:microsoft.com/office/officeart/2005/8/layout/list1"/>
    <dgm:cxn modelId="{70597FEA-0FAD-4500-AB17-4BB32D657958}" type="presOf" srcId="{F4B6B73B-34BF-4C58-8BC0-9AA240307FE3}" destId="{C42BBBE7-6104-43B6-B714-87E82263D70D}" srcOrd="1" destOrd="0" presId="urn:microsoft.com/office/officeart/2005/8/layout/list1"/>
    <dgm:cxn modelId="{3A32A6F2-9ECA-4742-B290-3FADEAAB4A2C}" srcId="{DD07BA08-7AF6-4DD0-BAD1-D10B70F2751A}" destId="{1A31E8E9-5773-4DCA-B04C-6BD6FB280277}" srcOrd="2" destOrd="0" parTransId="{12C9B62D-8B62-488A-A5DA-188F3A354582}" sibTransId="{8241C073-C700-49C8-B141-0CF54BC22366}"/>
    <dgm:cxn modelId="{78FE19FC-62C9-4330-BEE2-672B2B7026E8}" type="presOf" srcId="{2655425F-6A20-42E6-9CFE-DD5B3C83D01F}" destId="{9AF89E4C-B0E2-4415-AC31-FC613C300172}" srcOrd="0" destOrd="0" presId="urn:microsoft.com/office/officeart/2005/8/layout/list1"/>
    <dgm:cxn modelId="{41523177-6109-4B57-A07E-8F143C7564BD}" type="presParOf" srcId="{4694A08B-920D-47BB-AA23-4A0892807260}" destId="{ECC5DBB4-5E36-4C95-8993-B441A0D69090}" srcOrd="0" destOrd="0" presId="urn:microsoft.com/office/officeart/2005/8/layout/list1"/>
    <dgm:cxn modelId="{96A44F47-CDA6-444C-9BD1-2B6E5C626C41}" type="presParOf" srcId="{ECC5DBB4-5E36-4C95-8993-B441A0D69090}" destId="{81ECFF6A-FD56-4027-9BA5-FFEB102816B8}" srcOrd="0" destOrd="0" presId="urn:microsoft.com/office/officeart/2005/8/layout/list1"/>
    <dgm:cxn modelId="{EEB22AF6-E160-4154-BCCB-00993D3460B4}" type="presParOf" srcId="{ECC5DBB4-5E36-4C95-8993-B441A0D69090}" destId="{9558F8A6-C07B-46C4-98CA-3D7B507D35C0}" srcOrd="1" destOrd="0" presId="urn:microsoft.com/office/officeart/2005/8/layout/list1"/>
    <dgm:cxn modelId="{E5A461A0-AE89-43AC-85A5-5E4FAB40DE83}" type="presParOf" srcId="{4694A08B-920D-47BB-AA23-4A0892807260}" destId="{FCD4CD66-5C5E-483A-BE45-22B363D8088E}" srcOrd="1" destOrd="0" presId="urn:microsoft.com/office/officeart/2005/8/layout/list1"/>
    <dgm:cxn modelId="{901D547B-D72D-4393-BD45-7CD17E4B0719}" type="presParOf" srcId="{4694A08B-920D-47BB-AA23-4A0892807260}" destId="{A30B8200-4BB4-46BF-A17B-ABEEE16A622A}" srcOrd="2" destOrd="0" presId="urn:microsoft.com/office/officeart/2005/8/layout/list1"/>
    <dgm:cxn modelId="{2AD19C18-F4D6-42BC-8497-A95A814241AC}" type="presParOf" srcId="{4694A08B-920D-47BB-AA23-4A0892807260}" destId="{09F18460-2D7C-4B33-8A24-4D9FF26B2E1A}" srcOrd="3" destOrd="0" presId="urn:microsoft.com/office/officeart/2005/8/layout/list1"/>
    <dgm:cxn modelId="{B29D4C4B-97DF-40CA-B43E-E944912B4CF4}" type="presParOf" srcId="{4694A08B-920D-47BB-AA23-4A0892807260}" destId="{DED1F406-9573-4944-BEA9-83AF2B346E65}" srcOrd="4" destOrd="0" presId="urn:microsoft.com/office/officeart/2005/8/layout/list1"/>
    <dgm:cxn modelId="{7A63E1FA-1A36-4C75-9072-AB53FF77CAE1}" type="presParOf" srcId="{DED1F406-9573-4944-BEA9-83AF2B346E65}" destId="{9AF89E4C-B0E2-4415-AC31-FC613C300172}" srcOrd="0" destOrd="0" presId="urn:microsoft.com/office/officeart/2005/8/layout/list1"/>
    <dgm:cxn modelId="{966669EE-37C7-437F-9649-541631C5C3D5}" type="presParOf" srcId="{DED1F406-9573-4944-BEA9-83AF2B346E65}" destId="{4701A249-E1E3-471B-A034-CF0092C7DBB1}" srcOrd="1" destOrd="0" presId="urn:microsoft.com/office/officeart/2005/8/layout/list1"/>
    <dgm:cxn modelId="{13B15D2F-D2EE-414C-B5A6-FB106C70CC67}" type="presParOf" srcId="{4694A08B-920D-47BB-AA23-4A0892807260}" destId="{4AFE20DC-550B-4731-8803-0B7345DDC438}" srcOrd="5" destOrd="0" presId="urn:microsoft.com/office/officeart/2005/8/layout/list1"/>
    <dgm:cxn modelId="{1DC0D0CD-C9D9-425C-A44E-8A66AB55AED7}" type="presParOf" srcId="{4694A08B-920D-47BB-AA23-4A0892807260}" destId="{84C47C5B-FCBA-4FDD-84BB-4B5AF67771A6}" srcOrd="6" destOrd="0" presId="urn:microsoft.com/office/officeart/2005/8/layout/list1"/>
    <dgm:cxn modelId="{44CC59D7-0191-45C3-B641-078C669006AA}" type="presParOf" srcId="{4694A08B-920D-47BB-AA23-4A0892807260}" destId="{2FA725BE-3998-454D-AF6C-D6F56E44D184}" srcOrd="7" destOrd="0" presId="urn:microsoft.com/office/officeart/2005/8/layout/list1"/>
    <dgm:cxn modelId="{C45EA87B-D320-4EC9-96D4-FE607D99734B}" type="presParOf" srcId="{4694A08B-920D-47BB-AA23-4A0892807260}" destId="{6BE21057-7DE8-4CF6-8BD6-82936948AB84}" srcOrd="8" destOrd="0" presId="urn:microsoft.com/office/officeart/2005/8/layout/list1"/>
    <dgm:cxn modelId="{71BACF94-6A9F-4EA5-9758-EDDB48D035BC}" type="presParOf" srcId="{6BE21057-7DE8-4CF6-8BD6-82936948AB84}" destId="{69BAB639-749C-461D-B110-D937434BCA25}" srcOrd="0" destOrd="0" presId="urn:microsoft.com/office/officeart/2005/8/layout/list1"/>
    <dgm:cxn modelId="{4561E7C4-631D-4260-A4ED-B808689CDF58}" type="presParOf" srcId="{6BE21057-7DE8-4CF6-8BD6-82936948AB84}" destId="{8F9EEACF-1B09-4499-8841-2BDAF7F119F6}" srcOrd="1" destOrd="0" presId="urn:microsoft.com/office/officeart/2005/8/layout/list1"/>
    <dgm:cxn modelId="{CB58BE0F-1EB7-4BF9-A404-C38B7EAEDB74}" type="presParOf" srcId="{4694A08B-920D-47BB-AA23-4A0892807260}" destId="{FEB2A166-64BD-4A7D-BA6F-D6C16B8A7F19}" srcOrd="9" destOrd="0" presId="urn:microsoft.com/office/officeart/2005/8/layout/list1"/>
    <dgm:cxn modelId="{E53B6653-B3C4-42D2-8FAE-1F2D239DAA38}" type="presParOf" srcId="{4694A08B-920D-47BB-AA23-4A0892807260}" destId="{697F18E9-2E35-47D5-ABA5-0428FCAD85FF}" srcOrd="10" destOrd="0" presId="urn:microsoft.com/office/officeart/2005/8/layout/list1"/>
    <dgm:cxn modelId="{69CE5C8B-855E-46B8-900C-AA239B839E32}" type="presParOf" srcId="{4694A08B-920D-47BB-AA23-4A0892807260}" destId="{83428FD2-191F-4BD4-ADEE-621FB7323335}" srcOrd="11" destOrd="0" presId="urn:microsoft.com/office/officeart/2005/8/layout/list1"/>
    <dgm:cxn modelId="{C7A9E01C-6615-4964-A70C-89EEF00D065B}" type="presParOf" srcId="{4694A08B-920D-47BB-AA23-4A0892807260}" destId="{18FA5721-25A3-4C9F-B626-A617232868CD}" srcOrd="12" destOrd="0" presId="urn:microsoft.com/office/officeart/2005/8/layout/list1"/>
    <dgm:cxn modelId="{48E38D01-CE87-4B77-BA8E-5CA7F26069FE}" type="presParOf" srcId="{18FA5721-25A3-4C9F-B626-A617232868CD}" destId="{2B9D50B1-DAA4-482A-AA47-DE009E1037C5}" srcOrd="0" destOrd="0" presId="urn:microsoft.com/office/officeart/2005/8/layout/list1"/>
    <dgm:cxn modelId="{82987DD8-5355-4C8E-9B69-50E3DFED3C95}" type="presParOf" srcId="{18FA5721-25A3-4C9F-B626-A617232868CD}" destId="{C42BBBE7-6104-43B6-B714-87E82263D70D}" srcOrd="1" destOrd="0" presId="urn:microsoft.com/office/officeart/2005/8/layout/list1"/>
    <dgm:cxn modelId="{48DB132A-DC9D-47E7-AF2D-6B493AFC32C6}" type="presParOf" srcId="{4694A08B-920D-47BB-AA23-4A0892807260}" destId="{748D0987-0A60-462D-BC6F-B86585776ABD}" srcOrd="13" destOrd="0" presId="urn:microsoft.com/office/officeart/2005/8/layout/list1"/>
    <dgm:cxn modelId="{9EB60771-3A35-4EA3-8054-900D2991CD76}" type="presParOf" srcId="{4694A08B-920D-47BB-AA23-4A0892807260}" destId="{6A38D9AF-16F7-43D7-91BE-19809777E76F}" srcOrd="14" destOrd="0" presId="urn:microsoft.com/office/officeart/2005/8/layout/list1"/>
    <dgm:cxn modelId="{9523BE94-CA46-4C4D-95F8-F25F8AC0E587}" type="presParOf" srcId="{4694A08B-920D-47BB-AA23-4A0892807260}" destId="{40EE1060-5E66-44F9-9F2F-08214F23ADE2}" srcOrd="15" destOrd="0" presId="urn:microsoft.com/office/officeart/2005/8/layout/list1"/>
    <dgm:cxn modelId="{C7714C16-15D7-474A-8662-D9220D4A87C6}" type="presParOf" srcId="{4694A08B-920D-47BB-AA23-4A0892807260}" destId="{191D370D-F31F-4151-8CC7-F33BBE2B8A38}" srcOrd="16" destOrd="0" presId="urn:microsoft.com/office/officeart/2005/8/layout/list1"/>
    <dgm:cxn modelId="{0E9C70FD-12C4-4ADC-8EC5-6020A4662638}" type="presParOf" srcId="{191D370D-F31F-4151-8CC7-F33BBE2B8A38}" destId="{C43F4469-AD3B-4AF1-B951-087D6701F074}" srcOrd="0" destOrd="0" presId="urn:microsoft.com/office/officeart/2005/8/layout/list1"/>
    <dgm:cxn modelId="{37F2032D-EEEB-46A9-9769-09A84E0BB80B}" type="presParOf" srcId="{191D370D-F31F-4151-8CC7-F33BBE2B8A38}" destId="{5574DB3E-AAD0-4A53-A4EE-DAD35B904DE6}" srcOrd="1" destOrd="0" presId="urn:microsoft.com/office/officeart/2005/8/layout/list1"/>
    <dgm:cxn modelId="{1B2C604E-9D68-42A3-A999-E0ED1148F2E9}" type="presParOf" srcId="{4694A08B-920D-47BB-AA23-4A0892807260}" destId="{D35574CC-A09E-4C31-A5C3-CEA06A141078}" srcOrd="17" destOrd="0" presId="urn:microsoft.com/office/officeart/2005/8/layout/list1"/>
    <dgm:cxn modelId="{45E88999-536D-4677-9B22-D8AD5D8B9774}" type="presParOf" srcId="{4694A08B-920D-47BB-AA23-4A0892807260}" destId="{BF0A70F6-F80A-4EF0-8654-9F4DDA9265F0}" srcOrd="18" destOrd="0" presId="urn:microsoft.com/office/officeart/2005/8/layout/list1"/>
    <dgm:cxn modelId="{6A79A31E-EE24-4954-AE0C-221F77530B24}" type="presParOf" srcId="{4694A08B-920D-47BB-AA23-4A0892807260}" destId="{5CA8E1A3-94DD-4317-B781-F42F5173EFC2}" srcOrd="19" destOrd="0" presId="urn:microsoft.com/office/officeart/2005/8/layout/list1"/>
    <dgm:cxn modelId="{64AEF5D4-8A76-439D-B02C-F5BBB09ED64A}" type="presParOf" srcId="{4694A08B-920D-47BB-AA23-4A0892807260}" destId="{1AFB4A57-BBBA-4B2D-8395-DB5650230B68}" srcOrd="20" destOrd="0" presId="urn:microsoft.com/office/officeart/2005/8/layout/list1"/>
    <dgm:cxn modelId="{350D02F9-A877-445D-9E1C-19CA0E1D1F10}" type="presParOf" srcId="{1AFB4A57-BBBA-4B2D-8395-DB5650230B68}" destId="{1BF2AC9A-0476-4F21-B68B-D5C8B9FBFD41}" srcOrd="0" destOrd="0" presId="urn:microsoft.com/office/officeart/2005/8/layout/list1"/>
    <dgm:cxn modelId="{CCC55DF3-BD14-4E85-AA93-E1D1D7F10356}" type="presParOf" srcId="{1AFB4A57-BBBA-4B2D-8395-DB5650230B68}" destId="{8A5D83EC-075D-44E7-9933-B9E4D84141B8}" srcOrd="1" destOrd="0" presId="urn:microsoft.com/office/officeart/2005/8/layout/list1"/>
    <dgm:cxn modelId="{5B343EBE-FF14-4A22-A3D2-C06B6E8C0E30}" type="presParOf" srcId="{4694A08B-920D-47BB-AA23-4A0892807260}" destId="{37C8095B-E5C8-4603-B45C-C6B058FCC269}" srcOrd="21" destOrd="0" presId="urn:microsoft.com/office/officeart/2005/8/layout/list1"/>
    <dgm:cxn modelId="{FFCD78A9-0A55-46A4-93B5-2325EB864577}" type="presParOf" srcId="{4694A08B-920D-47BB-AA23-4A0892807260}" destId="{8AB63610-A130-498B-985D-B171543F97EF}" srcOrd="2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D878A-211D-4939-AFD7-278A76FAEF22}">
      <dsp:nvSpPr>
        <dsp:cNvPr id="0" name=""/>
        <dsp:cNvSpPr/>
      </dsp:nvSpPr>
      <dsp:spPr>
        <a:xfrm>
          <a:off x="9550" y="1069402"/>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E2A92-5B03-4A48-9B2D-4075A9665C39}">
      <dsp:nvSpPr>
        <dsp:cNvPr id="0" name=""/>
        <dsp:cNvSpPr/>
      </dsp:nvSpPr>
      <dsp:spPr>
        <a:xfrm>
          <a:off x="9550" y="2001493"/>
          <a:ext cx="2410768"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Language: JSON</a:t>
          </a:r>
          <a:endParaRPr lang="en-US" sz="1400" kern="1200" dirty="0">
            <a:solidFill>
              <a:schemeClr val="bg1"/>
            </a:solidFill>
            <a:latin typeface="Amasis MT Pro Medium" panose="02040604050005020304" pitchFamily="18" charset="0"/>
          </a:endParaRPr>
        </a:p>
      </dsp:txBody>
      <dsp:txXfrm>
        <a:off x="9550" y="2001493"/>
        <a:ext cx="2410768" cy="1025749"/>
      </dsp:txXfrm>
    </dsp:sp>
    <dsp:sp modelId="{91B55BC2-24F8-41D7-8648-DD3E8B799A3B}">
      <dsp:nvSpPr>
        <dsp:cNvPr id="0" name=""/>
        <dsp:cNvSpPr/>
      </dsp:nvSpPr>
      <dsp:spPr>
        <a:xfrm>
          <a:off x="9550"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880D49B6-F844-4B69-8D8C-83C38796A512}">
      <dsp:nvSpPr>
        <dsp:cNvPr id="0" name=""/>
        <dsp:cNvSpPr/>
      </dsp:nvSpPr>
      <dsp:spPr>
        <a:xfrm>
          <a:off x="2842203" y="1069402"/>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9B766-3E07-41EA-B99F-72E3DEA18C3F}">
      <dsp:nvSpPr>
        <dsp:cNvPr id="0" name=""/>
        <dsp:cNvSpPr/>
      </dsp:nvSpPr>
      <dsp:spPr>
        <a:xfrm>
          <a:off x="3134991" y="2001493"/>
          <a:ext cx="827696"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rPr>
            <a:t>Uses: 	</a:t>
          </a:r>
        </a:p>
        <a:p>
          <a:pPr marL="0" lvl="0" indent="0" algn="l" defTabSz="622300">
            <a:lnSpc>
              <a:spcPct val="100000"/>
            </a:lnSpc>
            <a:spcBef>
              <a:spcPct val="0"/>
            </a:spcBef>
            <a:spcAft>
              <a:spcPct val="35000"/>
            </a:spcAft>
            <a:buNone/>
            <a:defRPr b="1"/>
          </a:pPr>
          <a:r>
            <a:rPr lang="en-GB" sz="1400" kern="1200" dirty="0">
              <a:solidFill>
                <a:schemeClr val="bg1"/>
              </a:solidFill>
            </a:rPr>
            <a:t>Allows User to search in the SPA</a:t>
          </a:r>
          <a:endParaRPr lang="en-US" sz="1400" kern="1200" dirty="0">
            <a:solidFill>
              <a:schemeClr val="bg1"/>
            </a:solidFill>
          </a:endParaRPr>
        </a:p>
      </dsp:txBody>
      <dsp:txXfrm>
        <a:off x="3134991" y="2001493"/>
        <a:ext cx="827696" cy="1025749"/>
      </dsp:txXfrm>
    </dsp:sp>
    <dsp:sp modelId="{0C7839AF-2E75-4C10-BFD7-09BD6863E032}">
      <dsp:nvSpPr>
        <dsp:cNvPr id="0" name=""/>
        <dsp:cNvSpPr/>
      </dsp:nvSpPr>
      <dsp:spPr>
        <a:xfrm>
          <a:off x="2842203"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97C3CCBC-95B8-485D-9E16-A13C61D9A9C7}">
      <dsp:nvSpPr>
        <dsp:cNvPr id="0" name=""/>
        <dsp:cNvSpPr/>
      </dsp:nvSpPr>
      <dsp:spPr>
        <a:xfrm>
          <a:off x="5674856" y="1069402"/>
          <a:ext cx="843768" cy="8437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7DD12-F631-4EA3-A277-ACC892D1C836}">
      <dsp:nvSpPr>
        <dsp:cNvPr id="0" name=""/>
        <dsp:cNvSpPr/>
      </dsp:nvSpPr>
      <dsp:spPr>
        <a:xfrm>
          <a:off x="5565783" y="1930624"/>
          <a:ext cx="746627"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Cost: 	</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Free 100 searches per day.</a:t>
          </a:r>
          <a:endParaRPr lang="en-US" sz="1400" kern="1200" dirty="0">
            <a:solidFill>
              <a:schemeClr val="bg1"/>
            </a:solidFill>
            <a:latin typeface="Amasis MT Pro Medium" panose="02040604050005020304" pitchFamily="18" charset="0"/>
          </a:endParaRPr>
        </a:p>
      </dsp:txBody>
      <dsp:txXfrm>
        <a:off x="5565783" y="1930624"/>
        <a:ext cx="746627" cy="1025749"/>
      </dsp:txXfrm>
    </dsp:sp>
    <dsp:sp modelId="{712A62F5-24C1-43A4-B847-5D3506487C58}">
      <dsp:nvSpPr>
        <dsp:cNvPr id="0" name=""/>
        <dsp:cNvSpPr/>
      </dsp:nvSpPr>
      <dsp:spPr>
        <a:xfrm>
          <a:off x="5674856"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1025B7EB-7D44-414B-A76D-CF7B79130A27}">
      <dsp:nvSpPr>
        <dsp:cNvPr id="0" name=""/>
        <dsp:cNvSpPr/>
      </dsp:nvSpPr>
      <dsp:spPr>
        <a:xfrm>
          <a:off x="8507509" y="1069402"/>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B73FD-5985-42CF-93B4-6C05CC0767CD}">
      <dsp:nvSpPr>
        <dsp:cNvPr id="0" name=""/>
        <dsp:cNvSpPr/>
      </dsp:nvSpPr>
      <dsp:spPr>
        <a:xfrm>
          <a:off x="8507509" y="2001493"/>
          <a:ext cx="2410768"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Future application requirements:</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Costs $5 per 1000</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Ads to cover this</a:t>
          </a:r>
        </a:p>
      </dsp:txBody>
      <dsp:txXfrm>
        <a:off x="8507509" y="2001493"/>
        <a:ext cx="2410768" cy="1025749"/>
      </dsp:txXfrm>
    </dsp:sp>
    <dsp:sp modelId="{0DEB6F6F-8E83-4E88-9C22-E8DD5884DD7F}">
      <dsp:nvSpPr>
        <dsp:cNvPr id="0" name=""/>
        <dsp:cNvSpPr/>
      </dsp:nvSpPr>
      <dsp:spPr>
        <a:xfrm>
          <a:off x="8507509"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B8200-4BB4-46BF-A17B-ABEEE16A622A}">
      <dsp:nvSpPr>
        <dsp:cNvPr id="0" name=""/>
        <dsp:cNvSpPr/>
      </dsp:nvSpPr>
      <dsp:spPr>
        <a:xfrm>
          <a:off x="0" y="350861"/>
          <a:ext cx="4548834"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1.Basic</a:t>
          </a:r>
          <a:endParaRPr lang="en-US" sz="1100" kern="1200"/>
        </a:p>
        <a:p>
          <a:pPr marL="57150" lvl="1" indent="-57150" algn="l" defTabSz="488950">
            <a:lnSpc>
              <a:spcPct val="90000"/>
            </a:lnSpc>
            <a:spcBef>
              <a:spcPct val="0"/>
            </a:spcBef>
            <a:spcAft>
              <a:spcPct val="15000"/>
            </a:spcAft>
            <a:buChar char="•"/>
          </a:pPr>
          <a:r>
            <a:rPr lang="en-GB" sz="1100" kern="1200"/>
            <a:t>2.Secure</a:t>
          </a:r>
          <a:endParaRPr lang="en-US" sz="1100" kern="1200"/>
        </a:p>
      </dsp:txBody>
      <dsp:txXfrm>
        <a:off x="0" y="350861"/>
        <a:ext cx="4548834" cy="641024"/>
      </dsp:txXfrm>
    </dsp:sp>
    <dsp:sp modelId="{9558F8A6-C07B-46C4-98CA-3D7B507D35C0}">
      <dsp:nvSpPr>
        <dsp:cNvPr id="0" name=""/>
        <dsp:cNvSpPr/>
      </dsp:nvSpPr>
      <dsp:spPr>
        <a:xfrm>
          <a:off x="227441" y="188501"/>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2 Ways both secure: </a:t>
          </a:r>
          <a:endParaRPr lang="en-US" sz="1100" kern="1200"/>
        </a:p>
      </dsp:txBody>
      <dsp:txXfrm>
        <a:off x="243293" y="204353"/>
        <a:ext cx="3152479" cy="293016"/>
      </dsp:txXfrm>
    </dsp:sp>
    <dsp:sp modelId="{84C47C5B-FCBA-4FDD-84BB-4B5AF67771A6}">
      <dsp:nvSpPr>
        <dsp:cNvPr id="0" name=""/>
        <dsp:cNvSpPr/>
      </dsp:nvSpPr>
      <dsp:spPr>
        <a:xfrm>
          <a:off x="0" y="1213647"/>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 cat is aged 13</a:t>
          </a:r>
          <a:endParaRPr lang="en-US" sz="1100" kern="1200"/>
        </a:p>
      </dsp:txBody>
      <dsp:txXfrm>
        <a:off x="0" y="1213647"/>
        <a:ext cx="4548834" cy="467775"/>
      </dsp:txXfrm>
    </dsp:sp>
    <dsp:sp modelId="{4701A249-E1E3-471B-A034-CF0092C7DBB1}">
      <dsp:nvSpPr>
        <dsp:cNvPr id="0" name=""/>
        <dsp:cNvSpPr/>
      </dsp:nvSpPr>
      <dsp:spPr>
        <a:xfrm>
          <a:off x="227441" y="105128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Example:</a:t>
          </a:r>
          <a:endParaRPr lang="en-US" sz="1100" kern="1200"/>
        </a:p>
      </dsp:txBody>
      <dsp:txXfrm>
        <a:off x="243293" y="1067139"/>
        <a:ext cx="3152479" cy="293016"/>
      </dsp:txXfrm>
    </dsp:sp>
    <dsp:sp modelId="{697F18E9-2E35-47D5-ABA5-0428FCAD85FF}">
      <dsp:nvSpPr>
        <dsp:cNvPr id="0" name=""/>
        <dsp:cNvSpPr/>
      </dsp:nvSpPr>
      <dsp:spPr>
        <a:xfrm>
          <a:off x="0" y="1903182"/>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My_cat_is_aged_13</a:t>
          </a:r>
          <a:endParaRPr lang="en-US" sz="1100" kern="1200"/>
        </a:p>
      </dsp:txBody>
      <dsp:txXfrm>
        <a:off x="0" y="1903182"/>
        <a:ext cx="4548834" cy="467775"/>
      </dsp:txXfrm>
    </dsp:sp>
    <dsp:sp modelId="{8F9EEACF-1B09-4499-8841-2BDAF7F119F6}">
      <dsp:nvSpPr>
        <dsp:cNvPr id="0" name=""/>
        <dsp:cNvSpPr/>
      </dsp:nvSpPr>
      <dsp:spPr>
        <a:xfrm>
          <a:off x="227441" y="1740822"/>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After Algorithm 1:</a:t>
          </a:r>
          <a:endParaRPr lang="en-US" sz="1100" kern="1200"/>
        </a:p>
      </dsp:txBody>
      <dsp:txXfrm>
        <a:off x="243293" y="1756674"/>
        <a:ext cx="3152479" cy="293016"/>
      </dsp:txXfrm>
    </dsp:sp>
    <dsp:sp modelId="{6A38D9AF-16F7-43D7-91BE-19809777E76F}">
      <dsp:nvSpPr>
        <dsp:cNvPr id="0" name=""/>
        <dsp:cNvSpPr/>
      </dsp:nvSpPr>
      <dsp:spPr>
        <a:xfrm>
          <a:off x="0" y="2592716"/>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My_c@t_!$_@g3d_13</a:t>
          </a:r>
          <a:endParaRPr lang="en-US" sz="1100" kern="1200"/>
        </a:p>
      </dsp:txBody>
      <dsp:txXfrm>
        <a:off x="0" y="2592716"/>
        <a:ext cx="4548834" cy="467775"/>
      </dsp:txXfrm>
    </dsp:sp>
    <dsp:sp modelId="{C42BBBE7-6104-43B6-B714-87E82263D70D}">
      <dsp:nvSpPr>
        <dsp:cNvPr id="0" name=""/>
        <dsp:cNvSpPr/>
      </dsp:nvSpPr>
      <dsp:spPr>
        <a:xfrm>
          <a:off x="227441" y="243035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dirty="0"/>
            <a:t>After Algorithm 2:</a:t>
          </a:r>
          <a:endParaRPr lang="en-US" sz="1100" kern="1200" dirty="0"/>
        </a:p>
      </dsp:txBody>
      <dsp:txXfrm>
        <a:off x="243293" y="2446209"/>
        <a:ext cx="3152479" cy="293016"/>
      </dsp:txXfrm>
    </dsp:sp>
    <dsp:sp modelId="{BF0A70F6-F80A-4EF0-8654-9F4DDA9265F0}">
      <dsp:nvSpPr>
        <dsp:cNvPr id="0" name=""/>
        <dsp:cNvSpPr/>
      </dsp:nvSpPr>
      <dsp:spPr>
        <a:xfrm>
          <a:off x="0" y="3282252"/>
          <a:ext cx="4548834"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Both Secure</a:t>
          </a:r>
          <a:endParaRPr lang="en-US" sz="1100" kern="1200"/>
        </a:p>
        <a:p>
          <a:pPr marL="57150" lvl="1" indent="-57150" algn="l" defTabSz="488950">
            <a:lnSpc>
              <a:spcPct val="90000"/>
            </a:lnSpc>
            <a:spcBef>
              <a:spcPct val="0"/>
            </a:spcBef>
            <a:spcAft>
              <a:spcPct val="15000"/>
            </a:spcAft>
            <a:buChar char="•"/>
          </a:pPr>
          <a:r>
            <a:rPr lang="en-GB" sz="1100" kern="1200"/>
            <a:t>Easily memorable story</a:t>
          </a:r>
          <a:endParaRPr lang="en-US" sz="1100" kern="1200"/>
        </a:p>
      </dsp:txBody>
      <dsp:txXfrm>
        <a:off x="0" y="3282252"/>
        <a:ext cx="4548834" cy="641024"/>
      </dsp:txXfrm>
    </dsp:sp>
    <dsp:sp modelId="{5574DB3E-AAD0-4A53-A4EE-DAD35B904DE6}">
      <dsp:nvSpPr>
        <dsp:cNvPr id="0" name=""/>
        <dsp:cNvSpPr/>
      </dsp:nvSpPr>
      <dsp:spPr>
        <a:xfrm>
          <a:off x="227441" y="3119892"/>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Pros-</a:t>
          </a:r>
          <a:endParaRPr lang="en-US" sz="1100" kern="1200"/>
        </a:p>
      </dsp:txBody>
      <dsp:txXfrm>
        <a:off x="243293" y="3135744"/>
        <a:ext cx="3152479" cy="293016"/>
      </dsp:txXfrm>
    </dsp:sp>
    <dsp:sp modelId="{8AB63610-A130-498B-985D-B171543F97EF}">
      <dsp:nvSpPr>
        <dsp:cNvPr id="0" name=""/>
        <dsp:cNvSpPr/>
      </dsp:nvSpPr>
      <dsp:spPr>
        <a:xfrm>
          <a:off x="0" y="4145037"/>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Possibly hard to memorise encryption rules</a:t>
          </a:r>
          <a:endParaRPr lang="en-US" sz="1100" kern="1200" dirty="0"/>
        </a:p>
      </dsp:txBody>
      <dsp:txXfrm>
        <a:off x="0" y="4145037"/>
        <a:ext cx="4548834" cy="467775"/>
      </dsp:txXfrm>
    </dsp:sp>
    <dsp:sp modelId="{8A5D83EC-075D-44E7-9933-B9E4D84141B8}">
      <dsp:nvSpPr>
        <dsp:cNvPr id="0" name=""/>
        <dsp:cNvSpPr/>
      </dsp:nvSpPr>
      <dsp:spPr>
        <a:xfrm>
          <a:off x="227441" y="398267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Cons-</a:t>
          </a:r>
          <a:endParaRPr lang="en-US" sz="1100" kern="1200"/>
        </a:p>
      </dsp:txBody>
      <dsp:txXfrm>
        <a:off x="243293" y="3998529"/>
        <a:ext cx="3152479"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6EAC8-DCC0-44FE-AD42-39A29A0871A2}" type="datetimeFigureOut">
              <a:rPr lang="en-GB" smtClean="0"/>
              <a:t>10/04/2024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CC1A4-3E2C-4E0A-A6D0-9D5FE652ABA6}" type="slidenum">
              <a:rPr lang="en-GB" smtClean="0"/>
              <a:t>‹#›</a:t>
            </a:fld>
            <a:endParaRPr lang="en-GB"/>
          </a:p>
        </p:txBody>
      </p:sp>
    </p:spTree>
    <p:extLst>
      <p:ext uri="{BB962C8B-B14F-4D97-AF65-F5344CB8AC3E}">
        <p14:creationId xmlns:p14="http://schemas.microsoft.com/office/powerpoint/2010/main" val="287243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Nikodem Drabik and My project name is White Spectra</a:t>
            </a:r>
          </a:p>
        </p:txBody>
      </p:sp>
      <p:sp>
        <p:nvSpPr>
          <p:cNvPr id="4" name="Slide Number Placeholder 3"/>
          <p:cNvSpPr>
            <a:spLocks noGrp="1"/>
          </p:cNvSpPr>
          <p:nvPr>
            <p:ph type="sldNum" sz="quarter" idx="5"/>
          </p:nvPr>
        </p:nvSpPr>
        <p:spPr/>
        <p:txBody>
          <a:bodyPr/>
          <a:lstStyle/>
          <a:p>
            <a:fld id="{7E5CC1A4-3E2C-4E0A-A6D0-9D5FE652ABA6}" type="slidenum">
              <a:rPr lang="en-GB" smtClean="0"/>
              <a:t>1</a:t>
            </a:fld>
            <a:endParaRPr lang="en-GB"/>
          </a:p>
        </p:txBody>
      </p:sp>
    </p:spTree>
    <p:extLst>
      <p:ext uri="{BB962C8B-B14F-4D97-AF65-F5344CB8AC3E}">
        <p14:creationId xmlns:p14="http://schemas.microsoft.com/office/powerpoint/2010/main" val="356416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second sprint I saw a clip from a podcast regarding Cyber Security it was too good of advice to be not included in the project.</a:t>
            </a:r>
          </a:p>
          <a:p>
            <a:r>
              <a:rPr lang="en-GB" dirty="0"/>
              <a:t>The cyber security analyst recommended this type of password encryption for children to keep safe online. In my opinion this is a very smart way creating passwords.</a:t>
            </a:r>
          </a:p>
          <a:p>
            <a:r>
              <a:rPr lang="en-GB" dirty="0"/>
              <a:t>This can apply to my project also includes children</a:t>
            </a:r>
          </a:p>
          <a:p>
            <a:endParaRPr lang="en-GB" dirty="0"/>
          </a:p>
          <a:p>
            <a:r>
              <a:rPr lang="en-GB" dirty="0"/>
              <a:t>Password 1</a:t>
            </a:r>
          </a:p>
          <a:p>
            <a:r>
              <a:rPr lang="en-GB" dirty="0"/>
              <a:t>The password would be done by a very basic type of algorithm applied to change spaces to _</a:t>
            </a:r>
          </a:p>
          <a:p>
            <a:endParaRPr lang="en-GB" dirty="0"/>
          </a:p>
          <a:p>
            <a:r>
              <a:rPr lang="en-GB" dirty="0"/>
              <a:t>Password 2</a:t>
            </a:r>
          </a:p>
          <a:p>
            <a:r>
              <a:rPr lang="en-GB" dirty="0"/>
              <a:t>The password will have letters changed to symbols or numbers such as  (read)</a:t>
            </a:r>
          </a:p>
          <a:p>
            <a:endParaRPr lang="en-GB" dirty="0"/>
          </a:p>
          <a:p>
            <a:r>
              <a:rPr lang="en-GB" dirty="0"/>
              <a:t>Reasons for this style then other</a:t>
            </a:r>
          </a:p>
          <a:p>
            <a:r>
              <a:rPr lang="en-GB" dirty="0"/>
              <a:t>This greatly increases the security as the password can be longer yet easily memorable. It does not need to stop here it can be even longer like “The cat and the dog both like to have tea at 3” </a:t>
            </a:r>
          </a:p>
        </p:txBody>
      </p:sp>
      <p:sp>
        <p:nvSpPr>
          <p:cNvPr id="4" name="Slide Number Placeholder 3"/>
          <p:cNvSpPr>
            <a:spLocks noGrp="1"/>
          </p:cNvSpPr>
          <p:nvPr>
            <p:ph type="sldNum" sz="quarter" idx="5"/>
          </p:nvPr>
        </p:nvSpPr>
        <p:spPr/>
        <p:txBody>
          <a:bodyPr/>
          <a:lstStyle/>
          <a:p>
            <a:fld id="{7E5CC1A4-3E2C-4E0A-A6D0-9D5FE652ABA6}" type="slidenum">
              <a:rPr lang="en-GB" smtClean="0"/>
              <a:t>10</a:t>
            </a:fld>
            <a:endParaRPr lang="en-GB"/>
          </a:p>
        </p:txBody>
      </p:sp>
    </p:spTree>
    <p:extLst>
      <p:ext uri="{BB962C8B-B14F-4D97-AF65-F5344CB8AC3E}">
        <p14:creationId xmlns:p14="http://schemas.microsoft.com/office/powerpoint/2010/main" val="69224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11</a:t>
            </a:fld>
            <a:endParaRPr lang="en-GB"/>
          </a:p>
        </p:txBody>
      </p:sp>
    </p:spTree>
    <p:extLst>
      <p:ext uri="{BB962C8B-B14F-4D97-AF65-F5344CB8AC3E}">
        <p14:creationId xmlns:p14="http://schemas.microsoft.com/office/powerpoint/2010/main" val="1000080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12</a:t>
            </a:fld>
            <a:endParaRPr lang="en-GB"/>
          </a:p>
        </p:txBody>
      </p:sp>
    </p:spTree>
    <p:extLst>
      <p:ext uri="{BB962C8B-B14F-4D97-AF65-F5344CB8AC3E}">
        <p14:creationId xmlns:p14="http://schemas.microsoft.com/office/powerpoint/2010/main" val="235560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Hypertext Markup Language</a:t>
            </a:r>
          </a:p>
          <a:p>
            <a:r>
              <a:rPr lang="en-GB" dirty="0"/>
              <a:t>Cascading Style Sheets</a:t>
            </a:r>
          </a:p>
          <a:p>
            <a:r>
              <a:rPr lang="en-GB" dirty="0"/>
              <a:t>Java Script</a:t>
            </a:r>
          </a:p>
          <a:p>
            <a:endParaRPr lang="en-GB" dirty="0"/>
          </a:p>
          <a:p>
            <a:r>
              <a:rPr lang="en-GB" dirty="0"/>
              <a:t>Main Body –</a:t>
            </a:r>
          </a:p>
          <a:p>
            <a:r>
              <a:rPr lang="en-GB" dirty="0"/>
              <a:t>	Basic Interface creates makes it much easier to use the website it is less cluttered</a:t>
            </a:r>
          </a:p>
          <a:p>
            <a:r>
              <a:rPr lang="en-GB" dirty="0"/>
              <a:t>	Separate areas allow for the webpage to be organised in a very intuitive way</a:t>
            </a:r>
          </a:p>
          <a:p>
            <a:r>
              <a:rPr lang="en-GB" dirty="0"/>
              <a:t>	Decided to use Images as Links -&gt; much easier to understand and intuitive like a Icon on a phone screen or on the computers ___</a:t>
            </a:r>
          </a:p>
          <a:p>
            <a:r>
              <a:rPr lang="en-GB" dirty="0"/>
              <a:t>	</a:t>
            </a:r>
            <a:br>
              <a:rPr lang="en-GB" dirty="0"/>
            </a:br>
            <a:r>
              <a:rPr lang="en-GB" dirty="0"/>
              <a:t>	These to things make it much easier to navigate the webpage compared to my first prototype</a:t>
            </a:r>
          </a:p>
          <a:p>
            <a:r>
              <a:rPr lang="en-GB" dirty="0"/>
              <a:t>	Removed drop downs as this was one of the thing I found to be complicated and cluttered</a:t>
            </a:r>
          </a:p>
          <a:p>
            <a:endParaRPr lang="en-GB" dirty="0"/>
          </a:p>
          <a:p>
            <a:r>
              <a:rPr lang="en-GB" dirty="0"/>
              <a:t>Side Bar-</a:t>
            </a:r>
          </a:p>
          <a:p>
            <a:r>
              <a:rPr lang="en-GB" dirty="0"/>
              <a:t>	Current state == Non functioning - &gt; finish designing main body</a:t>
            </a:r>
          </a:p>
          <a:p>
            <a:r>
              <a:rPr lang="en-GB" dirty="0"/>
              <a:t>	Current function-&gt; changes colour when hovering over to indicate it can be pressed. -&gt;ease of use</a:t>
            </a:r>
          </a:p>
          <a:p>
            <a:r>
              <a:rPr lang="en-GB" dirty="0"/>
              <a:t>	Intended uses-</a:t>
            </a:r>
          </a:p>
          <a:p>
            <a:r>
              <a:rPr lang="en-GB" dirty="0"/>
              <a:t>		Moves with Webpage as user scrolls </a:t>
            </a:r>
          </a:p>
          <a:p>
            <a:r>
              <a:rPr lang="en-GB" dirty="0"/>
              <a:t>		Shows all features of the webpage when clicked moves to that area of screen with that data.</a:t>
            </a:r>
          </a:p>
          <a:p>
            <a:r>
              <a:rPr lang="en-GB" dirty="0"/>
              <a:t>		Overall, this will make it easier to navigate the webpage.</a:t>
            </a:r>
          </a:p>
          <a:p>
            <a:r>
              <a:rPr lang="en-GB" dirty="0"/>
              <a:t>	Future Issue-</a:t>
            </a:r>
          </a:p>
          <a:p>
            <a:r>
              <a:rPr lang="en-GB" dirty="0"/>
              <a:t>		Mobile Users in portrait Mode</a:t>
            </a:r>
          </a:p>
          <a:p>
            <a:r>
              <a:rPr lang="en-GB" dirty="0"/>
              <a:t>		Where does it go</a:t>
            </a:r>
          </a:p>
          <a:p>
            <a:r>
              <a:rPr lang="en-GB" dirty="0"/>
              <a:t>		How will it function</a:t>
            </a:r>
          </a:p>
          <a:p>
            <a:r>
              <a:rPr lang="en-GB" dirty="0"/>
              <a:t>		</a:t>
            </a:r>
          </a:p>
          <a:p>
            <a:r>
              <a:rPr lang="en-GB" dirty="0"/>
              <a:t>		</a:t>
            </a:r>
          </a:p>
          <a:p>
            <a:r>
              <a:rPr lang="en-GB" dirty="0"/>
              <a:t>	</a:t>
            </a:r>
          </a:p>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13</a:t>
            </a:fld>
            <a:endParaRPr lang="en-GB"/>
          </a:p>
        </p:txBody>
      </p:sp>
    </p:spTree>
    <p:extLst>
      <p:ext uri="{BB962C8B-B14F-4D97-AF65-F5344CB8AC3E}">
        <p14:creationId xmlns:p14="http://schemas.microsoft.com/office/powerpoint/2010/main" val="157617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prototype for the first idea for the password </a:t>
            </a:r>
          </a:p>
          <a:p>
            <a:r>
              <a:rPr lang="en-GB" dirty="0"/>
              <a:t>List of hints reason for existence-</a:t>
            </a:r>
          </a:p>
          <a:p>
            <a:r>
              <a:rPr lang="en-GB" dirty="0"/>
              <a:t>	Target users will struggle to create a strong password.</a:t>
            </a:r>
          </a:p>
          <a:p>
            <a:r>
              <a:rPr lang="en-GB" dirty="0"/>
              <a:t>	Hints should provide some idea of data to input</a:t>
            </a:r>
          </a:p>
          <a:p>
            <a:r>
              <a:rPr lang="en-GB" dirty="0"/>
              <a:t>	The password should also be tailor to the user and who knows the most what is relevant to a user then the user</a:t>
            </a:r>
          </a:p>
          <a:p>
            <a:r>
              <a:rPr lang="en-GB" dirty="0"/>
              <a:t>	Should make the password making process much easier</a:t>
            </a:r>
          </a:p>
          <a:p>
            <a:r>
              <a:rPr lang="en-GB" dirty="0"/>
              <a:t>	</a:t>
            </a:r>
          </a:p>
          <a:p>
            <a:r>
              <a:rPr lang="en-GB" dirty="0"/>
              <a:t>UI-</a:t>
            </a:r>
          </a:p>
          <a:p>
            <a:r>
              <a:rPr lang="en-GB" dirty="0"/>
              <a:t>	Location at the bottom of all hints -&gt; user should read the hints before attempting to input data.</a:t>
            </a:r>
          </a:p>
          <a:p>
            <a:r>
              <a:rPr lang="en-GB" dirty="0"/>
              <a:t>	Enter Button changes colour to show it is active.</a:t>
            </a:r>
          </a:p>
          <a:p>
            <a:r>
              <a:rPr lang="en-GB" dirty="0"/>
              <a:t>	The input Location is ladled Aswell “Type Data Here” however it is not showed in the screen shot to show that the data input works</a:t>
            </a:r>
          </a:p>
          <a:p>
            <a:r>
              <a:rPr lang="en-GB" dirty="0"/>
              <a:t>Uses-</a:t>
            </a:r>
          </a:p>
          <a:p>
            <a:r>
              <a:rPr lang="en-GB" dirty="0"/>
              <a:t>	The main function of this is to get the data and to then manipulate it and then after that return it to the user.</a:t>
            </a:r>
          </a:p>
          <a:p>
            <a:r>
              <a:rPr lang="en-GB" dirty="0"/>
              <a:t>	The manipulation will be the technique I explained on the previous slide</a:t>
            </a:r>
          </a:p>
          <a:p>
            <a:r>
              <a:rPr lang="en-GB" dirty="0"/>
              <a:t>	</a:t>
            </a:r>
          </a:p>
          <a:p>
            <a:r>
              <a:rPr lang="en-GB" dirty="0"/>
              <a:t>Currently all the functionality it has it takes data in and then returns the exact same data to the user.</a:t>
            </a:r>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14</a:t>
            </a:fld>
            <a:endParaRPr lang="en-GB"/>
          </a:p>
        </p:txBody>
      </p:sp>
    </p:spTree>
    <p:extLst>
      <p:ext uri="{BB962C8B-B14F-4D97-AF65-F5344CB8AC3E}">
        <p14:creationId xmlns:p14="http://schemas.microsoft.com/office/powerpoint/2010/main" val="39214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15</a:t>
            </a:fld>
            <a:endParaRPr lang="en-GB"/>
          </a:p>
        </p:txBody>
      </p:sp>
    </p:spTree>
    <p:extLst>
      <p:ext uri="{BB962C8B-B14F-4D97-AF65-F5344CB8AC3E}">
        <p14:creationId xmlns:p14="http://schemas.microsoft.com/office/powerpoint/2010/main" val="227175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16</a:t>
            </a:fld>
            <a:endParaRPr lang="en-GB"/>
          </a:p>
        </p:txBody>
      </p:sp>
    </p:spTree>
    <p:extLst>
      <p:ext uri="{BB962C8B-B14F-4D97-AF65-F5344CB8AC3E}">
        <p14:creationId xmlns:p14="http://schemas.microsoft.com/office/powerpoint/2010/main" val="26202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err="1">
                <a:effectLst/>
                <a:latin typeface="Segoe UI" panose="020B0502040204020203" pitchFamily="34" charset="0"/>
              </a:rPr>
              <a:t>Href</a:t>
            </a:r>
            <a:r>
              <a:rPr lang="en-US" sz="1800" dirty="0">
                <a:effectLst/>
                <a:latin typeface="Segoe UI" panose="020B0502040204020203" pitchFamily="34" charset="0"/>
              </a:rPr>
              <a:t>-Hyperlink </a:t>
            </a:r>
            <a:r>
              <a:rPr lang="en-US" sz="1800" dirty="0" err="1">
                <a:effectLst/>
                <a:latin typeface="Segoe UI" panose="020B0502040204020203" pitchFamily="34" charset="0"/>
              </a:rPr>
              <a:t>Refrence</a:t>
            </a: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17</a:t>
            </a:fld>
            <a:endParaRPr lang="en-GB"/>
          </a:p>
        </p:txBody>
      </p:sp>
    </p:spTree>
    <p:extLst>
      <p:ext uri="{BB962C8B-B14F-4D97-AF65-F5344CB8AC3E}">
        <p14:creationId xmlns:p14="http://schemas.microsoft.com/office/powerpoint/2010/main" val="85101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2</a:t>
            </a:fld>
            <a:endParaRPr lang="en-GB"/>
          </a:p>
        </p:txBody>
      </p:sp>
    </p:spTree>
    <p:extLst>
      <p:ext uri="{BB962C8B-B14F-4D97-AF65-F5344CB8AC3E}">
        <p14:creationId xmlns:p14="http://schemas.microsoft.com/office/powerpoint/2010/main" val="352155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800" dirty="0">
                <a:effectLst/>
                <a:latin typeface="Segoe UI" panose="020B0502040204020203" pitchFamily="34" charset="0"/>
              </a:rPr>
              <a:t>Create a single page application that helps with navigation for those who struggle to understand the internet and how to navigate it safely.</a:t>
            </a:r>
          </a:p>
          <a:p>
            <a:pPr marL="342900" indent="-342900">
              <a:buAutoNum type="arabicPeriod"/>
            </a:pPr>
            <a:endParaRPr lang="en-US" sz="1800" dirty="0">
              <a:effectLst/>
              <a:latin typeface="Segoe UI" panose="020B0502040204020203" pitchFamily="34" charset="0"/>
            </a:endParaRPr>
          </a:p>
          <a:p>
            <a:pPr marL="342900" indent="-342900">
              <a:buAutoNum type="arabicPeriod"/>
            </a:pPr>
            <a:r>
              <a:rPr lang="en-US" sz="1800" dirty="0">
                <a:effectLst/>
                <a:latin typeface="Segoe UI" panose="020B0502040204020203" pitchFamily="34" charset="0"/>
              </a:rPr>
              <a:t>Such as the elderly and children</a:t>
            </a:r>
          </a:p>
          <a:p>
            <a:pPr marL="342900" indent="-342900">
              <a:buAutoNum type="arabicPeriod"/>
            </a:pPr>
            <a:endParaRPr lang="en-US" sz="1800" dirty="0">
              <a:effectLst/>
              <a:latin typeface="Segoe UI" panose="020B0502040204020203" pitchFamily="34" charset="0"/>
            </a:endParaRPr>
          </a:p>
          <a:p>
            <a:pPr marL="342900" indent="-342900">
              <a:buAutoNum type="arabicPeriod"/>
            </a:pPr>
            <a:endParaRPr lang="en-US" sz="1800" dirty="0">
              <a:effectLst/>
              <a:latin typeface="Segoe UI" panose="020B0502040204020203" pitchFamily="34" charset="0"/>
            </a:endParaRPr>
          </a:p>
          <a:p>
            <a:pPr marL="0" indent="0">
              <a:buNone/>
            </a:pP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3</a:t>
            </a:fld>
            <a:endParaRPr lang="en-GB"/>
          </a:p>
        </p:txBody>
      </p:sp>
    </p:spTree>
    <p:extLst>
      <p:ext uri="{BB962C8B-B14F-4D97-AF65-F5344CB8AC3E}">
        <p14:creationId xmlns:p14="http://schemas.microsoft.com/office/powerpoint/2010/main" val="420663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Background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two main reasons for my project: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Intended users often struggles to navigate the web and find what they need efficiently</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often due to lack of knowledge.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Therefore a solution 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universal User interface for the internet that's user centered That will make the internet much simpler no navigate.  It will be a hub of all the websites they should need for most day-to-day tasks and work tasks.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Furthermore, it helps keep minimize threats such as: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Phishing attacks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Fake Websites</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And let's mee teach them about: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Scam Calls and Scam Emails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Weak Passwords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led me to create this project as I could not find anything comparable.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4</a:t>
            </a:fld>
            <a:endParaRPr lang="en-GB"/>
          </a:p>
        </p:txBody>
      </p:sp>
    </p:spTree>
    <p:extLst>
      <p:ext uri="{BB962C8B-B14F-4D97-AF65-F5344CB8AC3E}">
        <p14:creationId xmlns:p14="http://schemas.microsoft.com/office/powerpoint/2010/main" val="73231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5</a:t>
            </a:fld>
            <a:endParaRPr lang="en-GB"/>
          </a:p>
        </p:txBody>
      </p:sp>
    </p:spTree>
    <p:extLst>
      <p:ext uri="{BB962C8B-B14F-4D97-AF65-F5344CB8AC3E}">
        <p14:creationId xmlns:p14="http://schemas.microsoft.com/office/powerpoint/2010/main" val="8160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possible solutions to implement them in my project.</a:t>
            </a:r>
          </a:p>
          <a:p>
            <a:endParaRPr lang="en-GB" dirty="0"/>
          </a:p>
          <a:p>
            <a:r>
              <a:rPr lang="en-GB" dirty="0"/>
              <a:t>How to design the websites so that they are visually appealing and somewhat presentable</a:t>
            </a:r>
          </a:p>
          <a:p>
            <a:r>
              <a:rPr lang="en-GB" dirty="0"/>
              <a:t>Begin design a solution to then be prototyped.</a:t>
            </a:r>
          </a:p>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6</a:t>
            </a:fld>
            <a:endParaRPr lang="en-GB"/>
          </a:p>
        </p:txBody>
      </p:sp>
    </p:spTree>
    <p:extLst>
      <p:ext uri="{BB962C8B-B14F-4D97-AF65-F5344CB8AC3E}">
        <p14:creationId xmlns:p14="http://schemas.microsoft.com/office/powerpoint/2010/main" val="277362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Influence</a:t>
            </a:r>
          </a:p>
          <a:p>
            <a:r>
              <a:rPr lang="en-GB" dirty="0"/>
              <a:t>	</a:t>
            </a:r>
          </a:p>
          <a:p>
            <a:r>
              <a:rPr lang="en-GB" dirty="0"/>
              <a:t>Readability - 	Old people struggle to sea</a:t>
            </a:r>
          </a:p>
          <a:p>
            <a:r>
              <a:rPr lang="en-GB" dirty="0"/>
              <a:t>	The design needs to be straight forward no over the top complicated inputs.</a:t>
            </a:r>
          </a:p>
          <a:p>
            <a:endParaRPr lang="en-GB" dirty="0"/>
          </a:p>
          <a:p>
            <a:r>
              <a:rPr lang="en-GB" dirty="0"/>
              <a:t>Eye appealing design as if the design is not well composed the users will not enjoy using it for example old iPhone Operating System compared to new IOS</a:t>
            </a:r>
          </a:p>
          <a:p>
            <a:endParaRPr lang="en-GB" dirty="0"/>
          </a:p>
          <a:p>
            <a:r>
              <a:rPr lang="en-GB" dirty="0"/>
              <a:t>Due to my intended use I want it to be able to be used by the different skill and age level of possible users this means-</a:t>
            </a:r>
          </a:p>
          <a:p>
            <a:r>
              <a:rPr lang="en-GB" dirty="0"/>
              <a:t>	May add ability to change websites – increase decrease amount displayed</a:t>
            </a:r>
          </a:p>
          <a:p>
            <a:r>
              <a:rPr lang="en-GB" dirty="0"/>
              <a:t>	Mobile Compatible</a:t>
            </a:r>
          </a:p>
          <a:p>
            <a:r>
              <a:rPr lang="en-GB" dirty="0"/>
              <a:t>	Low Processing Power- users may be using outdated devices</a:t>
            </a:r>
          </a:p>
          <a:p>
            <a:endParaRPr lang="en-GB" dirty="0"/>
          </a:p>
          <a:p>
            <a:endParaRPr lang="en-GB" dirty="0"/>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7</a:t>
            </a:fld>
            <a:endParaRPr lang="en-GB"/>
          </a:p>
        </p:txBody>
      </p:sp>
    </p:spTree>
    <p:extLst>
      <p:ext uri="{BB962C8B-B14F-4D97-AF65-F5344CB8AC3E}">
        <p14:creationId xmlns:p14="http://schemas.microsoft.com/office/powerpoint/2010/main" val="164743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Allows user to use google search engine from my website sending them to the destination they searched for.</a:t>
            </a:r>
          </a:p>
          <a:p>
            <a:endParaRPr lang="en-GB" dirty="0"/>
          </a:p>
          <a:p>
            <a:r>
              <a:rPr lang="en-GB" dirty="0"/>
              <a:t>This will be located near the top as it is in fact a search bar.</a:t>
            </a:r>
          </a:p>
          <a:p>
            <a:endParaRPr lang="en-GB" dirty="0"/>
          </a:p>
          <a:p>
            <a:r>
              <a:rPr lang="en-GB" dirty="0"/>
              <a:t>Works- 	Like most search bars. </a:t>
            </a:r>
          </a:p>
          <a:p>
            <a:r>
              <a:rPr lang="en-GB" dirty="0"/>
              <a:t>	Takes you to the google screen with info about what you searched.</a:t>
            </a:r>
          </a:p>
          <a:p>
            <a:r>
              <a:rPr lang="en-GB" dirty="0"/>
              <a:t>	</a:t>
            </a:r>
          </a:p>
          <a:p>
            <a:r>
              <a:rPr lang="en-GB" dirty="0"/>
              <a:t>Uses-	Allows for user to directly search on my site without the need for going to an external site </a:t>
            </a:r>
          </a:p>
          <a:p>
            <a:endParaRPr lang="en-GB" dirty="0"/>
          </a:p>
          <a:p>
            <a:r>
              <a:rPr lang="en-GB" dirty="0"/>
              <a:t>Costs- 	Currently it is free for up to 100 searches per day after that it will no longer work.</a:t>
            </a:r>
          </a:p>
          <a:p>
            <a:r>
              <a:rPr lang="en-GB" dirty="0"/>
              <a:t>	</a:t>
            </a:r>
          </a:p>
          <a:p>
            <a:r>
              <a:rPr lang="en-GB" dirty="0"/>
              <a:t>Futureproofing:</a:t>
            </a:r>
          </a:p>
          <a:p>
            <a:r>
              <a:rPr lang="en-GB" dirty="0"/>
              <a:t>	It costs $5 per 100 searches if I want to go over the 100 free searches</a:t>
            </a:r>
          </a:p>
          <a:p>
            <a:r>
              <a:rPr lang="en-GB" dirty="0"/>
              <a:t>	To mitigate this cost I thought about putting ads to cover the costs-</a:t>
            </a:r>
          </a:p>
          <a:p>
            <a:r>
              <a:rPr lang="en-GB" dirty="0"/>
              <a:t>		However Adds that will be located on my site may end up being predatory on my users as they are likely to by gullible</a:t>
            </a:r>
          </a:p>
          <a:p>
            <a:r>
              <a:rPr lang="en-GB" dirty="0"/>
              <a:t>		This leaves the issue of how to monetize my site to cover costs.</a:t>
            </a:r>
          </a:p>
          <a:p>
            <a:endParaRPr lang="en-GB" dirty="0"/>
          </a:p>
          <a:p>
            <a:r>
              <a:rPr lang="en-GB" dirty="0"/>
              <a:t>	</a:t>
            </a:r>
          </a:p>
          <a:p>
            <a:endParaRPr lang="en-GB" dirty="0"/>
          </a:p>
          <a:p>
            <a:endParaRPr lang="en-GB" dirty="0"/>
          </a:p>
          <a:p>
            <a:r>
              <a:rPr lang="en-GB" dirty="0"/>
              <a:t>API</a:t>
            </a:r>
          </a:p>
        </p:txBody>
      </p:sp>
      <p:sp>
        <p:nvSpPr>
          <p:cNvPr id="4" name="Slide Number Placeholder 3"/>
          <p:cNvSpPr>
            <a:spLocks noGrp="1"/>
          </p:cNvSpPr>
          <p:nvPr>
            <p:ph type="sldNum" sz="quarter" idx="5"/>
          </p:nvPr>
        </p:nvSpPr>
        <p:spPr/>
        <p:txBody>
          <a:bodyPr/>
          <a:lstStyle/>
          <a:p>
            <a:fld id="{7E5CC1A4-3E2C-4E0A-A6D0-9D5FE652ABA6}" type="slidenum">
              <a:rPr lang="en-GB" smtClean="0"/>
              <a:t>8</a:t>
            </a:fld>
            <a:endParaRPr lang="en-GB"/>
          </a:p>
        </p:txBody>
      </p:sp>
    </p:spTree>
    <p:extLst>
      <p:ext uri="{BB962C8B-B14F-4D97-AF65-F5344CB8AC3E}">
        <p14:creationId xmlns:p14="http://schemas.microsoft.com/office/powerpoint/2010/main" val="202327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a:t>
            </a:r>
          </a:p>
          <a:p>
            <a:r>
              <a:rPr lang="en-GB" dirty="0"/>
              <a:t>	Section of SPA</a:t>
            </a:r>
          </a:p>
          <a:p>
            <a:r>
              <a:rPr lang="en-GB" dirty="0"/>
              <a:t>	To have the user input the 2-3 words and 1 string of digits that have some kind of meaning to them to make it easier to remember;</a:t>
            </a:r>
          </a:p>
          <a:p>
            <a:r>
              <a:rPr lang="en-GB" dirty="0"/>
              <a:t>	That data will be scrambled hopefully by –</a:t>
            </a:r>
          </a:p>
          <a:p>
            <a:r>
              <a:rPr lang="en-GB" dirty="0"/>
              <a:t>		Hopefully,</a:t>
            </a:r>
          </a:p>
          <a:p>
            <a:r>
              <a:rPr lang="en-GB" dirty="0"/>
              <a:t>		 Syllables = Capitalised</a:t>
            </a:r>
          </a:p>
          <a:p>
            <a:r>
              <a:rPr lang="en-GB" dirty="0"/>
              <a:t>		Special Characters - _ @ </a:t>
            </a:r>
          </a:p>
          <a:p>
            <a:r>
              <a:rPr lang="en-GB" dirty="0"/>
              <a:t>		Numbers integrated</a:t>
            </a:r>
          </a:p>
          <a:p>
            <a:r>
              <a:rPr lang="en-GB" dirty="0"/>
              <a:t>	</a:t>
            </a:r>
          </a:p>
          <a:p>
            <a:r>
              <a:rPr lang="en-GB" dirty="0"/>
              <a:t>	Show better than basic input- future more computer power -&gt; faster brute force -&gt; long-term password == better</a:t>
            </a:r>
          </a:p>
          <a:p>
            <a:endParaRPr lang="en-GB" dirty="0"/>
          </a:p>
          <a:p>
            <a:r>
              <a:rPr lang="en-GB" dirty="0"/>
              <a:t>Issues:</a:t>
            </a:r>
          </a:p>
          <a:p>
            <a:r>
              <a:rPr lang="en-GB" dirty="0"/>
              <a:t>	User lack of skill - May lead to weak passwords</a:t>
            </a:r>
          </a:p>
          <a:p>
            <a:r>
              <a:rPr lang="en-GB" dirty="0"/>
              <a:t>	Syllables- Difficult to imitate the English language in code -&gt; possibly impossible on such a small scale</a:t>
            </a:r>
          </a:p>
          <a:p>
            <a:r>
              <a:rPr lang="en-GB" dirty="0"/>
              <a:t>	Brute Force == Long Time / With my password generating logic -&gt; weak</a:t>
            </a:r>
          </a:p>
          <a:p>
            <a:r>
              <a:rPr lang="en-GB" dirty="0"/>
              <a:t>	</a:t>
            </a:r>
          </a:p>
          <a:p>
            <a:r>
              <a:rPr lang="en-GB" dirty="0"/>
              <a:t> </a:t>
            </a:r>
          </a:p>
          <a:p>
            <a:r>
              <a:rPr lang="en-GB" dirty="0"/>
              <a:t>	</a:t>
            </a:r>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9</a:t>
            </a:fld>
            <a:endParaRPr lang="en-GB"/>
          </a:p>
        </p:txBody>
      </p:sp>
    </p:spTree>
    <p:extLst>
      <p:ext uri="{BB962C8B-B14F-4D97-AF65-F5344CB8AC3E}">
        <p14:creationId xmlns:p14="http://schemas.microsoft.com/office/powerpoint/2010/main" val="361571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72B-8AB4-4948-A3B0-509590D65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9DEC75-FC3B-A216-57B3-97078C308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32DD5D-0C2F-4CF5-E023-4C1802F92B0A}"/>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5" name="Footer Placeholder 4">
            <a:extLst>
              <a:ext uri="{FF2B5EF4-FFF2-40B4-BE49-F238E27FC236}">
                <a16:creationId xmlns:a16="http://schemas.microsoft.com/office/drawing/2014/main" id="{45376B33-7B7A-AAE9-B899-F036352EF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EC08F3-89A7-6619-DFEE-59C25A5DCBD4}"/>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5536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A8FB-59C0-5761-4A5A-258CC73073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81DD3F-6149-3562-57B9-FCCC65641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ABB64-2990-74E8-77D1-A5EEF1B78184}"/>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5" name="Footer Placeholder 4">
            <a:extLst>
              <a:ext uri="{FF2B5EF4-FFF2-40B4-BE49-F238E27FC236}">
                <a16:creationId xmlns:a16="http://schemas.microsoft.com/office/drawing/2014/main" id="{CD46CC5D-2C27-F950-5E86-8AD04249F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2D3CFB-109D-C873-6887-62C36B965CA8}"/>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212361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54E9A-7CC8-7A65-276B-127A4FAFA2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07FB02-EDC2-CD24-8830-CCDC8E119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6D211A-A978-E9A3-B1DB-D3C8BCC69A10}"/>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5" name="Footer Placeholder 4">
            <a:extLst>
              <a:ext uri="{FF2B5EF4-FFF2-40B4-BE49-F238E27FC236}">
                <a16:creationId xmlns:a16="http://schemas.microsoft.com/office/drawing/2014/main" id="{57110E16-4A98-49BE-3F89-F22866EABC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0414FE-A702-CE32-BF31-9FD1F50BDB70}"/>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52208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64A7-00C8-06A5-305B-6418DC91C1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D3192E-35CF-A48F-39F8-15EF60AF2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84EB6C-F286-A17A-0624-B3901033D873}"/>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5" name="Footer Placeholder 4">
            <a:extLst>
              <a:ext uri="{FF2B5EF4-FFF2-40B4-BE49-F238E27FC236}">
                <a16:creationId xmlns:a16="http://schemas.microsoft.com/office/drawing/2014/main" id="{D303E825-DAF4-265B-4694-119205A7E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39EFA1-EAE1-3FA0-433B-8970320963BD}"/>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52337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50E2-7B43-FB6D-941D-A00902FB15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80118B-3EB0-B0A9-1768-C877FC13C8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81CC3-684F-90EB-A333-538E8FC1FF5D}"/>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5" name="Footer Placeholder 4">
            <a:extLst>
              <a:ext uri="{FF2B5EF4-FFF2-40B4-BE49-F238E27FC236}">
                <a16:creationId xmlns:a16="http://schemas.microsoft.com/office/drawing/2014/main" id="{D3DE22E9-C0F6-B07D-EA3B-5528164402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E3871B-3E7C-A5F9-DC49-5698AB619CB6}"/>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64225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E7C4-EF03-4C18-30BB-D647F497EE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187C84-23D1-76AF-7F74-CC15FB69F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B08CD0-4127-412F-002F-59179FCD12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3456892-1AA1-DECF-E8DD-781608D79CF1}"/>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6" name="Footer Placeholder 5">
            <a:extLst>
              <a:ext uri="{FF2B5EF4-FFF2-40B4-BE49-F238E27FC236}">
                <a16:creationId xmlns:a16="http://schemas.microsoft.com/office/drawing/2014/main" id="{5A740AA6-133E-11DF-4BA3-631F15F071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D6481A-B3BE-9269-95F5-35C4BB17675B}"/>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52729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3D5A-C329-CA82-CD3B-266439EF2F7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8179EC-2CF0-35EF-CEF9-3B3FFCA5F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0C2D8-B930-3C6A-96E0-AC3EE65D74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B55839-C593-18A4-1535-D05AA71EC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8EBEC-D6BA-AA0F-EFFA-55734E9E5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4E74673-FD28-861A-A412-76BA54C758EF}"/>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8" name="Footer Placeholder 7">
            <a:extLst>
              <a:ext uri="{FF2B5EF4-FFF2-40B4-BE49-F238E27FC236}">
                <a16:creationId xmlns:a16="http://schemas.microsoft.com/office/drawing/2014/main" id="{93A52095-E5BE-7CEA-4F65-05E92FFAA78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49F0202-F0ED-6D18-A932-71D94AB1F621}"/>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66128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6E3C-9A01-CF4F-34CB-D205C1CF02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EFB2111-07A2-BE30-B808-8EC1981C5361}"/>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4" name="Footer Placeholder 3">
            <a:extLst>
              <a:ext uri="{FF2B5EF4-FFF2-40B4-BE49-F238E27FC236}">
                <a16:creationId xmlns:a16="http://schemas.microsoft.com/office/drawing/2014/main" id="{0CD53CCC-5625-E013-76E1-F48084DEBD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783192-2AB9-2E53-B7DF-838366216EFF}"/>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276788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D5770-0783-9A8D-EFF5-3B92C5386944}"/>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3" name="Footer Placeholder 2">
            <a:extLst>
              <a:ext uri="{FF2B5EF4-FFF2-40B4-BE49-F238E27FC236}">
                <a16:creationId xmlns:a16="http://schemas.microsoft.com/office/drawing/2014/main" id="{4DE407F2-FD3A-F147-2F1C-116BD88D30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C1F120-AB06-6805-8801-2C9C34E9F1E6}"/>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46403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7ED-D6E9-82B7-ABDB-9ED751669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E4B423-5470-51E1-FDFE-20F81CD1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EF5C82-ED12-EEBD-BFC0-0CFC7F8A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6AA04-8D39-BD00-C48F-C90A7499A9D1}"/>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6" name="Footer Placeholder 5">
            <a:extLst>
              <a:ext uri="{FF2B5EF4-FFF2-40B4-BE49-F238E27FC236}">
                <a16:creationId xmlns:a16="http://schemas.microsoft.com/office/drawing/2014/main" id="{24D7FDCE-19E0-7FF4-FFF3-7FFCA531A2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8731E3-D6AD-06A9-6D7D-0A0B9515F687}"/>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598124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516A-8852-BFFF-A2FF-5582365DCE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963EE9-D493-E8D4-778E-8E884840B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1A8BDA-6E32-FEA7-5B15-FA5B690B6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949C8-6342-38EC-AEE1-1415FD6C68AE}"/>
              </a:ext>
            </a:extLst>
          </p:cNvPr>
          <p:cNvSpPr>
            <a:spLocks noGrp="1"/>
          </p:cNvSpPr>
          <p:nvPr>
            <p:ph type="dt" sz="half" idx="10"/>
          </p:nvPr>
        </p:nvSpPr>
        <p:spPr/>
        <p:txBody>
          <a:bodyPr/>
          <a:lstStyle/>
          <a:p>
            <a:fld id="{73411806-9593-4D90-81D5-0E8C4574B2ED}" type="datetimeFigureOut">
              <a:rPr lang="en-GB" smtClean="0"/>
              <a:t>10/04/2024</a:t>
            </a:fld>
            <a:endParaRPr lang="en-GB"/>
          </a:p>
        </p:txBody>
      </p:sp>
      <p:sp>
        <p:nvSpPr>
          <p:cNvPr id="6" name="Footer Placeholder 5">
            <a:extLst>
              <a:ext uri="{FF2B5EF4-FFF2-40B4-BE49-F238E27FC236}">
                <a16:creationId xmlns:a16="http://schemas.microsoft.com/office/drawing/2014/main" id="{059F3D10-9903-3620-77DB-7B98CA2E38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E17A7-065F-8AFC-76B1-A5A61AA85DFD}"/>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454226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22C4E3-F1A5-9A3F-9B1D-20825CBA1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BA832A-D939-5BDB-E051-696FAF119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036777-43C2-E212-712B-7E27689255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11806-9593-4D90-81D5-0E8C4574B2ED}" type="datetimeFigureOut">
              <a:rPr lang="en-GB" smtClean="0"/>
              <a:t>10/04/2024</a:t>
            </a:fld>
            <a:endParaRPr lang="en-GB"/>
          </a:p>
        </p:txBody>
      </p:sp>
      <p:sp>
        <p:nvSpPr>
          <p:cNvPr id="5" name="Footer Placeholder 4">
            <a:extLst>
              <a:ext uri="{FF2B5EF4-FFF2-40B4-BE49-F238E27FC236}">
                <a16:creationId xmlns:a16="http://schemas.microsoft.com/office/drawing/2014/main" id="{7CC95DBB-D500-5D8F-E689-78F9853A6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C7CD8C5-6A1E-B6E1-00EC-3456507A4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4490E-23FB-4933-BE22-587D3EC6448E}" type="slidenum">
              <a:rPr lang="en-GB" smtClean="0"/>
              <a:t>‹#›</a:t>
            </a:fld>
            <a:endParaRPr lang="en-GB"/>
          </a:p>
        </p:txBody>
      </p:sp>
    </p:spTree>
    <p:extLst>
      <p:ext uri="{BB962C8B-B14F-4D97-AF65-F5344CB8AC3E}">
        <p14:creationId xmlns:p14="http://schemas.microsoft.com/office/powerpoint/2010/main" val="158135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7.xml"/><Relationship Id="rId7" Type="http://schemas.openxmlformats.org/officeDocument/2006/relationships/diagramData" Target="../diagrams/data2.xml"/><Relationship Id="rId12"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18.png"/><Relationship Id="rId10" Type="http://schemas.openxmlformats.org/officeDocument/2006/relationships/diagramColors" Target="../diagrams/colors2.xml"/><Relationship Id="rId4" Type="http://schemas.openxmlformats.org/officeDocument/2006/relationships/notesSlide" Target="../notesSlides/notesSlide10.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www.pngall.com/google-png/download/42378" TargetMode="External"/><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svg"/><Relationship Id="rId11"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hyperlink" Target="https://www.freepngimg.com/png/65310-icons-media-fb-computer-facebook-social" TargetMode="External"/><Relationship Id="rId4" Type="http://schemas.openxmlformats.org/officeDocument/2006/relationships/notesSlide" Target="../notesSlides/notesSlide7.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2000">
              <a:schemeClr val="tx1"/>
            </a:gs>
            <a:gs pos="0">
              <a:schemeClr val="accent3">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EC442C3-F79F-7563-40E1-27F717489EC7}"/>
              </a:ext>
            </a:extLst>
          </p:cNvPr>
          <p:cNvGrpSpPr/>
          <p:nvPr/>
        </p:nvGrpSpPr>
        <p:grpSpPr>
          <a:xfrm>
            <a:off x="-1618585" y="-1817679"/>
            <a:ext cx="13602853" cy="12367631"/>
            <a:chOff x="409687" y="303654"/>
            <a:chExt cx="10367742" cy="8260482"/>
          </a:xfrm>
          <a:blipFill>
            <a:blip r:embed="rId5"/>
            <a:stretch>
              <a:fillRect/>
            </a:stretch>
          </a:blipFill>
        </p:grpSpPr>
        <p:grpSp>
          <p:nvGrpSpPr>
            <p:cNvPr id="27" name="Group 26">
              <a:extLst>
                <a:ext uri="{FF2B5EF4-FFF2-40B4-BE49-F238E27FC236}">
                  <a16:creationId xmlns:a16="http://schemas.microsoft.com/office/drawing/2014/main" id="{33FF1565-C496-C2B3-4541-8731422620D9}"/>
                </a:ext>
              </a:extLst>
            </p:cNvPr>
            <p:cNvGrpSpPr/>
            <p:nvPr/>
          </p:nvGrpSpPr>
          <p:grpSpPr>
            <a:xfrm rot="10800000">
              <a:off x="409687" y="350560"/>
              <a:ext cx="4200912" cy="8023283"/>
              <a:chOff x="3624312" y="-1265545"/>
              <a:chExt cx="3147005" cy="6775693"/>
            </a:xfrm>
            <a:grpFill/>
          </p:grpSpPr>
          <p:sp>
            <p:nvSpPr>
              <p:cNvPr id="10" name="Rectangle 9">
                <a:extLst>
                  <a:ext uri="{FF2B5EF4-FFF2-40B4-BE49-F238E27FC236}">
                    <a16:creationId xmlns:a16="http://schemas.microsoft.com/office/drawing/2014/main" id="{D1F036FC-E6E5-8B04-2364-31F093EA08F4}"/>
                  </a:ext>
                </a:extLst>
              </p:cNvPr>
              <p:cNvSpPr/>
              <p:nvPr/>
            </p:nvSpPr>
            <p:spPr>
              <a:xfrm rot="18346405">
                <a:off x="3434765" y="2051551"/>
                <a:ext cx="545677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0D77416-2750-7FE8-C73F-08699B6DD717}"/>
                  </a:ext>
                </a:extLst>
              </p:cNvPr>
              <p:cNvSpPr/>
              <p:nvPr/>
            </p:nvSpPr>
            <p:spPr>
              <a:xfrm rot="18346405">
                <a:off x="844627" y="1514140"/>
                <a:ext cx="6775693"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8" name="Group 27">
              <a:extLst>
                <a:ext uri="{FF2B5EF4-FFF2-40B4-BE49-F238E27FC236}">
                  <a16:creationId xmlns:a16="http://schemas.microsoft.com/office/drawing/2014/main" id="{EF34E51B-F483-0821-8B37-FB16FE665D17}"/>
                </a:ext>
              </a:extLst>
            </p:cNvPr>
            <p:cNvGrpSpPr/>
            <p:nvPr/>
          </p:nvGrpSpPr>
          <p:grpSpPr>
            <a:xfrm>
              <a:off x="6113789" y="303654"/>
              <a:ext cx="4663640" cy="8260482"/>
              <a:chOff x="2468284" y="219322"/>
              <a:chExt cx="3493647" cy="6976008"/>
            </a:xfrm>
            <a:grpFill/>
          </p:grpSpPr>
          <p:sp>
            <p:nvSpPr>
              <p:cNvPr id="29" name="Rectangle 28">
                <a:extLst>
                  <a:ext uri="{FF2B5EF4-FFF2-40B4-BE49-F238E27FC236}">
                    <a16:creationId xmlns:a16="http://schemas.microsoft.com/office/drawing/2014/main" id="{3F26B51C-9265-311B-84FA-4A61023D3231}"/>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D25040B-230C-DD15-8C04-17FA69F64558}"/>
                  </a:ext>
                </a:extLst>
              </p:cNvPr>
              <p:cNvSpPr/>
              <p:nvPr/>
            </p:nvSpPr>
            <p:spPr>
              <a:xfrm rot="18346405">
                <a:off x="-411558" y="3099164"/>
                <a:ext cx="6976008"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Subtitle 2">
            <a:extLst>
              <a:ext uri="{FF2B5EF4-FFF2-40B4-BE49-F238E27FC236}">
                <a16:creationId xmlns:a16="http://schemas.microsoft.com/office/drawing/2014/main" id="{52C84D00-982B-C988-049C-5973BEDE1723}"/>
              </a:ext>
            </a:extLst>
          </p:cNvPr>
          <p:cNvSpPr>
            <a:spLocks noGrp="1"/>
          </p:cNvSpPr>
          <p:nvPr>
            <p:ph type="subTitle" idx="1"/>
          </p:nvPr>
        </p:nvSpPr>
        <p:spPr>
          <a:xfrm>
            <a:off x="7103029" y="6034687"/>
            <a:ext cx="5014823" cy="823313"/>
          </a:xfrm>
        </p:spPr>
        <p:txBody>
          <a:bodyPr/>
          <a:lstStyle/>
          <a:p>
            <a:r>
              <a:rPr lang="en-GB" dirty="0">
                <a:solidFill>
                  <a:schemeClr val="bg1"/>
                </a:solidFill>
                <a:latin typeface="Amasis MT Pro Medium" panose="02040604050005020304" pitchFamily="18" charset="0"/>
              </a:rPr>
              <a:t>By Nikodem Drabik</a:t>
            </a:r>
          </a:p>
        </p:txBody>
      </p:sp>
      <p:sp>
        <p:nvSpPr>
          <p:cNvPr id="2" name="Title 1">
            <a:extLst>
              <a:ext uri="{FF2B5EF4-FFF2-40B4-BE49-F238E27FC236}">
                <a16:creationId xmlns:a16="http://schemas.microsoft.com/office/drawing/2014/main" id="{20AD3E83-11FF-AE5F-C395-E5C010033CC2}"/>
              </a:ext>
            </a:extLst>
          </p:cNvPr>
          <p:cNvSpPr>
            <a:spLocks noGrp="1"/>
          </p:cNvSpPr>
          <p:nvPr>
            <p:ph type="ctrTitle"/>
          </p:nvPr>
        </p:nvSpPr>
        <p:spPr>
          <a:xfrm>
            <a:off x="1081177" y="1967076"/>
            <a:ext cx="5014823" cy="1413803"/>
          </a:xfrm>
        </p:spPr>
        <p:txBody>
          <a:bodyPr>
            <a:normAutofit fontScale="90000"/>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Project White Spectra</a:t>
            </a:r>
          </a:p>
        </p:txBody>
      </p:sp>
      <p:pic>
        <p:nvPicPr>
          <p:cNvPr id="18" name="Audio 17">
            <a:hlinkClick r:id="" action="ppaction://media"/>
            <a:extLst>
              <a:ext uri="{FF2B5EF4-FFF2-40B4-BE49-F238E27FC236}">
                <a16:creationId xmlns:a16="http://schemas.microsoft.com/office/drawing/2014/main" id="{39963B17-A437-2F0C-F5E8-CC2305E635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767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32">
        <p159:morph option="byWord"/>
      </p:transition>
    </mc:Choice>
    <mc:Fallback xmlns="">
      <p:transition spd="slow" advTm="31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BB52D9-C4E7-109A-D45B-A941BA3C6429}"/>
              </a:ext>
            </a:extLst>
          </p:cNvPr>
          <p:cNvSpPr/>
          <p:nvPr/>
        </p:nvSpPr>
        <p:spPr>
          <a:xfrm>
            <a:off x="5466080" y="1473200"/>
            <a:ext cx="4958080" cy="516001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84E248F-4B6F-7D51-2E62-6106DDE58C68}"/>
              </a:ext>
            </a:extLst>
          </p:cNvPr>
          <p:cNvGrpSpPr/>
          <p:nvPr/>
        </p:nvGrpSpPr>
        <p:grpSpPr>
          <a:xfrm>
            <a:off x="814915" y="224782"/>
            <a:ext cx="2915920" cy="1840168"/>
            <a:chOff x="1048595" y="642770"/>
            <a:chExt cx="2915920" cy="1840168"/>
          </a:xfrm>
        </p:grpSpPr>
        <p:sp>
          <p:nvSpPr>
            <p:cNvPr id="3" name="Oval 2">
              <a:extLst>
                <a:ext uri="{FF2B5EF4-FFF2-40B4-BE49-F238E27FC236}">
                  <a16:creationId xmlns:a16="http://schemas.microsoft.com/office/drawing/2014/main" id="{860C016F-4BE0-AD0C-AEC7-E661853546FE}"/>
                </a:ext>
              </a:extLst>
            </p:cNvPr>
            <p:cNvSpPr/>
            <p:nvPr/>
          </p:nvSpPr>
          <p:spPr>
            <a:xfrm>
              <a:off x="1048595" y="642770"/>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846E563-6823-C3EC-219E-EE201315643E}"/>
                </a:ext>
              </a:extLst>
            </p:cNvPr>
            <p:cNvSpPr txBox="1"/>
            <p:nvPr/>
          </p:nvSpPr>
          <p:spPr>
            <a:xfrm>
              <a:off x="1404926" y="943462"/>
              <a:ext cx="2416918" cy="1200329"/>
            </a:xfrm>
            <a:prstGeom prst="rect">
              <a:avLst/>
            </a:prstGeom>
            <a:noFill/>
          </p:spPr>
          <p:txBody>
            <a:bodyPr wrap="square" rtlCol="0">
              <a:spAutoFit/>
            </a:bodyPr>
            <a:lstStyle/>
            <a:p>
              <a:r>
                <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2</a:t>
              </a:r>
            </a:p>
          </p:txBody>
        </p:sp>
      </p:grpSp>
      <p:grpSp>
        <p:nvGrpSpPr>
          <p:cNvPr id="13" name="Group 12">
            <a:extLst>
              <a:ext uri="{FF2B5EF4-FFF2-40B4-BE49-F238E27FC236}">
                <a16:creationId xmlns:a16="http://schemas.microsoft.com/office/drawing/2014/main" id="{457F459F-3E2C-6991-C111-196AF2560D7A}"/>
              </a:ext>
            </a:extLst>
          </p:cNvPr>
          <p:cNvGrpSpPr/>
          <p:nvPr/>
        </p:nvGrpSpPr>
        <p:grpSpPr>
          <a:xfrm>
            <a:off x="5466080" y="224782"/>
            <a:ext cx="5496560" cy="934720"/>
            <a:chOff x="5466080" y="1412240"/>
            <a:chExt cx="5496560" cy="934720"/>
          </a:xfrm>
        </p:grpSpPr>
        <p:sp>
          <p:nvSpPr>
            <p:cNvPr id="9" name="Rectangle 8">
              <a:extLst>
                <a:ext uri="{FF2B5EF4-FFF2-40B4-BE49-F238E27FC236}">
                  <a16:creationId xmlns:a16="http://schemas.microsoft.com/office/drawing/2014/main" id="{872D6565-CEF6-6CC7-2FBE-120E6FC0D232}"/>
                </a:ext>
              </a:extLst>
            </p:cNvPr>
            <p:cNvSpPr/>
            <p:nvPr/>
          </p:nvSpPr>
          <p:spPr>
            <a:xfrm>
              <a:off x="5466080" y="1412240"/>
              <a:ext cx="4958080" cy="93472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21C782D-4391-BE6F-3402-B6CAC9738809}"/>
                </a:ext>
              </a:extLst>
            </p:cNvPr>
            <p:cNvSpPr txBox="1"/>
            <p:nvPr/>
          </p:nvSpPr>
          <p:spPr>
            <a:xfrm>
              <a:off x="5570526" y="1551634"/>
              <a:ext cx="5392114" cy="646331"/>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Idea 2:</a:t>
              </a:r>
            </a:p>
            <a:p>
              <a:r>
                <a:rPr lang="en-GB" dirty="0">
                  <a:solidFill>
                    <a:schemeClr val="bg1"/>
                  </a:solidFill>
                  <a:latin typeface="Amasis MT Pro Medium" panose="02040604050005020304" pitchFamily="18" charset="0"/>
                </a:rPr>
                <a:t>	Letters into Characters.</a:t>
              </a:r>
            </a:p>
          </p:txBody>
        </p:sp>
      </p:grpSp>
      <p:pic>
        <p:nvPicPr>
          <p:cNvPr id="12" name="Picture 11" descr="A screenshot of a computer&#10;&#10;Description automatically generated">
            <a:extLst>
              <a:ext uri="{FF2B5EF4-FFF2-40B4-BE49-F238E27FC236}">
                <a16:creationId xmlns:a16="http://schemas.microsoft.com/office/drawing/2014/main" id="{7BD3B188-36AA-4E15-2A9A-439C4FDE7822}"/>
              </a:ext>
            </a:extLst>
          </p:cNvPr>
          <p:cNvPicPr>
            <a:picLocks noChangeAspect="1"/>
          </p:cNvPicPr>
          <p:nvPr/>
        </p:nvPicPr>
        <p:blipFill>
          <a:blip r:embed="rId5"/>
          <a:stretch>
            <a:fillRect/>
          </a:stretch>
        </p:blipFill>
        <p:spPr>
          <a:xfrm>
            <a:off x="629079" y="4053209"/>
            <a:ext cx="4066956" cy="141895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E73AE16-EABF-27B7-FF6F-640F7CF5299C}"/>
              </a:ext>
            </a:extLst>
          </p:cNvPr>
          <p:cNvPicPr>
            <a:picLocks noChangeAspect="1"/>
          </p:cNvPicPr>
          <p:nvPr/>
        </p:nvPicPr>
        <p:blipFill>
          <a:blip r:embed="rId6"/>
          <a:stretch>
            <a:fillRect/>
          </a:stretch>
        </p:blipFill>
        <p:spPr>
          <a:xfrm>
            <a:off x="629079" y="2373718"/>
            <a:ext cx="4066956" cy="1370723"/>
          </a:xfrm>
          <a:prstGeom prst="rect">
            <a:avLst/>
          </a:prstGeom>
        </p:spPr>
      </p:pic>
      <p:grpSp>
        <p:nvGrpSpPr>
          <p:cNvPr id="26" name="Group 25">
            <a:extLst>
              <a:ext uri="{FF2B5EF4-FFF2-40B4-BE49-F238E27FC236}">
                <a16:creationId xmlns:a16="http://schemas.microsoft.com/office/drawing/2014/main" id="{DDD02A18-A2D4-837F-ACC5-E733EDC3AA87}"/>
              </a:ext>
            </a:extLst>
          </p:cNvPr>
          <p:cNvGrpSpPr/>
          <p:nvPr/>
        </p:nvGrpSpPr>
        <p:grpSpPr>
          <a:xfrm>
            <a:off x="2581698" y="5559244"/>
            <a:ext cx="6248400" cy="1228358"/>
            <a:chOff x="794595" y="5583920"/>
            <a:chExt cx="6248400" cy="1228358"/>
          </a:xfrm>
        </p:grpSpPr>
        <p:sp>
          <p:nvSpPr>
            <p:cNvPr id="20" name="Rectangle 19">
              <a:extLst>
                <a:ext uri="{FF2B5EF4-FFF2-40B4-BE49-F238E27FC236}">
                  <a16:creationId xmlns:a16="http://schemas.microsoft.com/office/drawing/2014/main" id="{01E7D177-7E85-41A9-1F78-876CA271FBED}"/>
                </a:ext>
              </a:extLst>
            </p:cNvPr>
            <p:cNvSpPr/>
            <p:nvPr/>
          </p:nvSpPr>
          <p:spPr>
            <a:xfrm>
              <a:off x="794595" y="5583920"/>
              <a:ext cx="2106711" cy="116105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100" dirty="0">
                <a:solidFill>
                  <a:schemeClr val="bg1"/>
                </a:solidFill>
                <a:latin typeface="Amasis MT Pro Medium" panose="02040604050005020304" pitchFamily="18" charset="0"/>
              </a:endParaRPr>
            </a:p>
          </p:txBody>
        </p:sp>
        <p:grpSp>
          <p:nvGrpSpPr>
            <p:cNvPr id="25" name="Group 24">
              <a:extLst>
                <a:ext uri="{FF2B5EF4-FFF2-40B4-BE49-F238E27FC236}">
                  <a16:creationId xmlns:a16="http://schemas.microsoft.com/office/drawing/2014/main" id="{224846BF-1D83-ECEE-677B-D8CFE8A394D1}"/>
                </a:ext>
              </a:extLst>
            </p:cNvPr>
            <p:cNvGrpSpPr/>
            <p:nvPr/>
          </p:nvGrpSpPr>
          <p:grpSpPr>
            <a:xfrm>
              <a:off x="946995" y="5611949"/>
              <a:ext cx="6096000" cy="1200329"/>
              <a:chOff x="814915" y="5602791"/>
              <a:chExt cx="6096000" cy="1200329"/>
            </a:xfrm>
          </p:grpSpPr>
          <p:sp>
            <p:nvSpPr>
              <p:cNvPr id="22" name="TextBox 21">
                <a:extLst>
                  <a:ext uri="{FF2B5EF4-FFF2-40B4-BE49-F238E27FC236}">
                    <a16:creationId xmlns:a16="http://schemas.microsoft.com/office/drawing/2014/main" id="{0A05F7A0-281F-921B-15DB-BB7D057E257F}"/>
                  </a:ext>
                </a:extLst>
              </p:cNvPr>
              <p:cNvSpPr txBox="1"/>
              <p:nvPr/>
            </p:nvSpPr>
            <p:spPr>
              <a:xfrm>
                <a:off x="2182061" y="5602791"/>
                <a:ext cx="739565" cy="1200329"/>
              </a:xfrm>
              <a:prstGeom prst="rect">
                <a:avLst/>
              </a:prstGeom>
              <a:noFill/>
            </p:spPr>
            <p:txBody>
              <a:bodyPr wrap="square">
                <a:spAutoFit/>
              </a:bodyPr>
              <a:lstStyle/>
              <a:p>
                <a:r>
                  <a:rPr lang="en-GB" sz="1200" dirty="0">
                    <a:solidFill>
                      <a:schemeClr val="bg1"/>
                    </a:solidFill>
                    <a:latin typeface="Amasis MT Pro Medium" panose="02040604050005020304" pitchFamily="18" charset="0"/>
                  </a:rPr>
                  <a:t>a=@</a:t>
                </a:r>
              </a:p>
              <a:p>
                <a:r>
                  <a:rPr lang="en-GB" sz="1200" dirty="0" err="1">
                    <a:solidFill>
                      <a:schemeClr val="bg1"/>
                    </a:solidFill>
                    <a:latin typeface="Amasis MT Pro Medium" panose="02040604050005020304" pitchFamily="18" charset="0"/>
                  </a:rPr>
                  <a:t>i</a:t>
                </a:r>
                <a:r>
                  <a:rPr lang="en-GB" sz="1200" dirty="0">
                    <a:solidFill>
                      <a:schemeClr val="bg1"/>
                    </a:solidFill>
                    <a:latin typeface="Amasis MT Pro Medium" panose="02040604050005020304" pitchFamily="18" charset="0"/>
                  </a:rPr>
                  <a:t>=!</a:t>
                </a:r>
              </a:p>
              <a:p>
                <a:r>
                  <a:rPr lang="en-GB" sz="1200" dirty="0">
                    <a:solidFill>
                      <a:schemeClr val="bg1"/>
                    </a:solidFill>
                    <a:latin typeface="Amasis MT Pro Medium" panose="02040604050005020304" pitchFamily="18" charset="0"/>
                  </a:rPr>
                  <a:t>S=$</a:t>
                </a:r>
              </a:p>
              <a:p>
                <a:r>
                  <a:rPr lang="en-GB" sz="1200" dirty="0">
                    <a:solidFill>
                      <a:schemeClr val="bg1"/>
                    </a:solidFill>
                    <a:latin typeface="Amasis MT Pro Medium" panose="02040604050005020304" pitchFamily="18" charset="0"/>
                  </a:rPr>
                  <a:t>e=3</a:t>
                </a:r>
              </a:p>
              <a:p>
                <a:r>
                  <a:rPr lang="en-GB" sz="1200" dirty="0">
                    <a:solidFill>
                      <a:schemeClr val="bg1"/>
                    </a:solidFill>
                    <a:latin typeface="Amasis MT Pro Medium" panose="02040604050005020304" pitchFamily="18" charset="0"/>
                  </a:rPr>
                  <a:t>O=0</a:t>
                </a:r>
              </a:p>
              <a:p>
                <a:endParaRPr lang="en-GB" sz="1200" dirty="0">
                  <a:solidFill>
                    <a:schemeClr val="bg1"/>
                  </a:solidFill>
                  <a:latin typeface="Amasis MT Pro Medium" panose="02040604050005020304" pitchFamily="18" charset="0"/>
                </a:endParaRPr>
              </a:p>
            </p:txBody>
          </p:sp>
          <p:sp>
            <p:nvSpPr>
              <p:cNvPr id="24" name="TextBox 23">
                <a:extLst>
                  <a:ext uri="{FF2B5EF4-FFF2-40B4-BE49-F238E27FC236}">
                    <a16:creationId xmlns:a16="http://schemas.microsoft.com/office/drawing/2014/main" id="{CE0A0CB1-0973-415C-13B0-63684A6390AF}"/>
                  </a:ext>
                </a:extLst>
              </p:cNvPr>
              <p:cNvSpPr txBox="1"/>
              <p:nvPr/>
            </p:nvSpPr>
            <p:spPr>
              <a:xfrm>
                <a:off x="814915" y="5979783"/>
                <a:ext cx="6096000" cy="369332"/>
              </a:xfrm>
              <a:prstGeom prst="rect">
                <a:avLst/>
              </a:prstGeom>
              <a:noFill/>
            </p:spPr>
            <p:txBody>
              <a:bodyPr wrap="square">
                <a:spAutoFit/>
              </a:bodyPr>
              <a:lstStyle/>
              <a:p>
                <a:r>
                  <a:rPr lang="en-GB" dirty="0">
                    <a:solidFill>
                      <a:schemeClr val="bg1"/>
                    </a:solidFill>
                    <a:latin typeface="Amasis MT Pro Medium" panose="02040604050005020304" pitchFamily="18" charset="0"/>
                  </a:rPr>
                  <a:t>Hashing:</a:t>
                </a:r>
                <a:endParaRPr lang="en-GB" dirty="0"/>
              </a:p>
            </p:txBody>
          </p:sp>
        </p:grpSp>
      </p:grpSp>
      <p:graphicFrame>
        <p:nvGraphicFramePr>
          <p:cNvPr id="31" name="TextBox 7">
            <a:extLst>
              <a:ext uri="{FF2B5EF4-FFF2-40B4-BE49-F238E27FC236}">
                <a16:creationId xmlns:a16="http://schemas.microsoft.com/office/drawing/2014/main" id="{1EA541FF-0D93-3B2D-94CF-D7D2DB905F0E}"/>
              </a:ext>
            </a:extLst>
          </p:cNvPr>
          <p:cNvGraphicFramePr/>
          <p:nvPr>
            <p:extLst>
              <p:ext uri="{D42A27DB-BD31-4B8C-83A1-F6EECF244321}">
                <p14:modId xmlns:p14="http://schemas.microsoft.com/office/powerpoint/2010/main" val="1441312170"/>
              </p:ext>
            </p:extLst>
          </p:nvPr>
        </p:nvGraphicFramePr>
        <p:xfrm>
          <a:off x="5570526" y="1691481"/>
          <a:ext cx="4548834" cy="4801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5" name="Audio 54">
            <a:hlinkClick r:id="" action="ppaction://media"/>
            <a:extLst>
              <a:ext uri="{FF2B5EF4-FFF2-40B4-BE49-F238E27FC236}">
                <a16:creationId xmlns:a16="http://schemas.microsoft.com/office/drawing/2014/main" id="{305AB2DD-83EF-CCC0-85DC-C25B7DCB080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8444682"/>
      </p:ext>
    </p:extLst>
  </p:cSld>
  <p:clrMapOvr>
    <a:masterClrMapping/>
  </p:clrMapOvr>
  <mc:AlternateContent xmlns:mc="http://schemas.openxmlformats.org/markup-compatibility/2006" xmlns:p14="http://schemas.microsoft.com/office/powerpoint/2010/main">
    <mc:Choice Requires="p14">
      <p:transition spd="slow" p14:dur="1250" advTm="18510">
        <p14:reveal/>
      </p:transition>
    </mc:Choice>
    <mc:Fallback xmlns="">
      <p:transition spd="slow" advTm="185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Sprint 2</a:t>
            </a:r>
          </a:p>
        </p:txBody>
      </p:sp>
    </p:spTree>
    <p:extLst>
      <p:ext uri="{BB962C8B-B14F-4D97-AF65-F5344CB8AC3E}">
        <p14:creationId xmlns:p14="http://schemas.microsoft.com/office/powerpoint/2010/main" val="1747793451"/>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0FF76B50-FAE4-A100-59A3-BF9CE597424A}"/>
              </a:ext>
            </a:extLst>
          </p:cNvPr>
          <p:cNvSpPr txBox="1"/>
          <p:nvPr/>
        </p:nvSpPr>
        <p:spPr>
          <a:xfrm>
            <a:off x="1901888" y="1310442"/>
            <a:ext cx="1463040" cy="584775"/>
          </a:xfrm>
          <a:prstGeom prst="rect">
            <a:avLst/>
          </a:prstGeom>
          <a:noFill/>
        </p:spPr>
        <p:txBody>
          <a:bodyPr wrap="square" rtlCol="0">
            <a:spAutoFit/>
          </a:bodyPr>
          <a:lstStyle/>
          <a:p>
            <a:r>
              <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Aims:</a:t>
            </a:r>
          </a:p>
        </p:txBody>
      </p:sp>
      <p:sp>
        <p:nvSpPr>
          <p:cNvPr id="4" name="TextBox 3">
            <a:extLst>
              <a:ext uri="{FF2B5EF4-FFF2-40B4-BE49-F238E27FC236}">
                <a16:creationId xmlns:a16="http://schemas.microsoft.com/office/drawing/2014/main" id="{9AF24540-F1F4-FE2B-A3BC-330338EEE9DD}"/>
              </a:ext>
            </a:extLst>
          </p:cNvPr>
          <p:cNvSpPr txBox="1"/>
          <p:nvPr/>
        </p:nvSpPr>
        <p:spPr>
          <a:xfrm>
            <a:off x="3007359" y="2214880"/>
            <a:ext cx="6177282" cy="923330"/>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Create Website</a:t>
            </a:r>
          </a:p>
          <a:p>
            <a:r>
              <a:rPr lang="en-GB" dirty="0">
                <a:solidFill>
                  <a:schemeClr val="bg1"/>
                </a:solidFill>
                <a:latin typeface="Amasis MT Pro Medium" panose="02040604050005020304" pitchFamily="18" charset="0"/>
              </a:rPr>
              <a:t>Create User Interface</a:t>
            </a:r>
          </a:p>
          <a:p>
            <a:r>
              <a:rPr lang="en-GB" dirty="0">
                <a:solidFill>
                  <a:schemeClr val="bg1"/>
                </a:solidFill>
                <a:latin typeface="Amasis MT Pro Medium" panose="02040604050005020304" pitchFamily="18" charset="0"/>
              </a:rPr>
              <a:t>Create a basic Input to JavaScript on the website</a:t>
            </a:r>
          </a:p>
        </p:txBody>
      </p:sp>
      <p:pic>
        <p:nvPicPr>
          <p:cNvPr id="27" name="Audio 26">
            <a:hlinkClick r:id="" action="ppaction://media"/>
            <a:extLst>
              <a:ext uri="{FF2B5EF4-FFF2-40B4-BE49-F238E27FC236}">
                <a16:creationId xmlns:a16="http://schemas.microsoft.com/office/drawing/2014/main" id="{194DA06F-1B21-A276-6F71-AAAA07FA15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562652"/>
      </p:ext>
    </p:extLst>
  </p:cSld>
  <p:clrMapOvr>
    <a:masterClrMapping/>
  </p:clrMapOvr>
  <p:transition spd="slow" advTm="928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97B2B1-BC94-4902-9DD6-F643897632A5}"/>
              </a:ext>
            </a:extLst>
          </p:cNvPr>
          <p:cNvSpPr txBox="1"/>
          <p:nvPr/>
        </p:nvSpPr>
        <p:spPr>
          <a:xfrm>
            <a:off x="543027" y="720740"/>
            <a:ext cx="6437011" cy="617487"/>
          </a:xfrm>
          <a:prstGeom prst="rect">
            <a:avLst/>
          </a:prstGeom>
          <a:noFill/>
        </p:spPr>
        <p:txBody>
          <a:bodyPr wrap="square">
            <a:spAutoFit/>
          </a:bodyPr>
          <a:lstStyle/>
          <a:p>
            <a:pPr defTabSz="960120">
              <a:spcAft>
                <a:spcPts val="600"/>
              </a:spcAft>
            </a:pPr>
            <a:r>
              <a:rPr lang="en-GB" sz="336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Prototype 1</a:t>
            </a:r>
            <a:endPar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D360C0CD-3745-875B-32B8-33F0FFF72839}"/>
              </a:ext>
            </a:extLst>
          </p:cNvPr>
          <p:cNvPicPr>
            <a:picLocks noChangeAspect="1"/>
          </p:cNvPicPr>
          <p:nvPr/>
        </p:nvPicPr>
        <p:blipFill>
          <a:blip r:embed="rId5"/>
          <a:stretch>
            <a:fillRect/>
          </a:stretch>
        </p:blipFill>
        <p:spPr>
          <a:xfrm>
            <a:off x="5850970" y="2006005"/>
            <a:ext cx="5883830" cy="3162182"/>
          </a:xfrm>
          <a:prstGeom prst="rect">
            <a:avLst/>
          </a:prstGeom>
        </p:spPr>
      </p:pic>
      <p:sp>
        <p:nvSpPr>
          <p:cNvPr id="6" name="TextBox 5">
            <a:extLst>
              <a:ext uri="{FF2B5EF4-FFF2-40B4-BE49-F238E27FC236}">
                <a16:creationId xmlns:a16="http://schemas.microsoft.com/office/drawing/2014/main" id="{673B3A49-FA28-9E54-6980-09D6859616E8}"/>
              </a:ext>
            </a:extLst>
          </p:cNvPr>
          <p:cNvSpPr txBox="1"/>
          <p:nvPr/>
        </p:nvSpPr>
        <p:spPr>
          <a:xfrm>
            <a:off x="457200" y="2390885"/>
            <a:ext cx="3626183" cy="2222147"/>
          </a:xfrm>
          <a:prstGeom prst="rect">
            <a:avLst/>
          </a:prstGeom>
          <a:noFill/>
        </p:spPr>
        <p:txBody>
          <a:bodyPr wrap="square" rtlCol="0">
            <a:spAutoFit/>
          </a:bodyPr>
          <a:lstStyle/>
          <a:p>
            <a:pPr marL="300038"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Main Body –</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Basic Interface</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Separate Areas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Image = Links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Easy to Navigate</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No drop downs</a:t>
            </a:r>
            <a:endParaRPr lang="en-GB">
              <a:solidFill>
                <a:schemeClr val="bg1"/>
              </a:solidFill>
              <a:latin typeface="Amasis MT Pro Medium" panose="02040604050005020304" pitchFamily="18" charset="0"/>
            </a:endParaRPr>
          </a:p>
        </p:txBody>
      </p:sp>
      <p:sp>
        <p:nvSpPr>
          <p:cNvPr id="8" name="TextBox 7">
            <a:extLst>
              <a:ext uri="{FF2B5EF4-FFF2-40B4-BE49-F238E27FC236}">
                <a16:creationId xmlns:a16="http://schemas.microsoft.com/office/drawing/2014/main" id="{B06A9320-0262-2D3D-4914-25B8290FD0B5}"/>
              </a:ext>
            </a:extLst>
          </p:cNvPr>
          <p:cNvSpPr txBox="1"/>
          <p:nvPr/>
        </p:nvSpPr>
        <p:spPr>
          <a:xfrm>
            <a:off x="457200" y="4577289"/>
            <a:ext cx="3958762" cy="1777410"/>
          </a:xfrm>
          <a:prstGeom prst="rect">
            <a:avLst/>
          </a:prstGeom>
          <a:noFill/>
        </p:spPr>
        <p:txBody>
          <a:bodyPr wrap="square">
            <a:spAutoFit/>
          </a:bodyPr>
          <a:lstStyle/>
          <a:p>
            <a:pPr marL="300038"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Side Bar (non-functional)–</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Moves screen to designated area</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Shows all Areas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Easier Navigation</a:t>
            </a:r>
            <a:endParaRPr lang="en-GB">
              <a:solidFill>
                <a:schemeClr val="bg1"/>
              </a:solidFill>
              <a:latin typeface="Amasis MT Pro Medium" panose="02040604050005020304" pitchFamily="18" charset="0"/>
            </a:endParaRPr>
          </a:p>
        </p:txBody>
      </p:sp>
      <p:sp>
        <p:nvSpPr>
          <p:cNvPr id="12" name="TextBox 11">
            <a:extLst>
              <a:ext uri="{FF2B5EF4-FFF2-40B4-BE49-F238E27FC236}">
                <a16:creationId xmlns:a16="http://schemas.microsoft.com/office/drawing/2014/main" id="{4B118CA9-A809-AF8D-0D47-C7EEC4B350A8}"/>
              </a:ext>
            </a:extLst>
          </p:cNvPr>
          <p:cNvSpPr txBox="1"/>
          <p:nvPr/>
        </p:nvSpPr>
        <p:spPr>
          <a:xfrm>
            <a:off x="628854" y="1477119"/>
            <a:ext cx="6437011" cy="292494"/>
          </a:xfrm>
          <a:prstGeom prst="rect">
            <a:avLst/>
          </a:prstGeom>
          <a:noFill/>
        </p:spPr>
        <p:txBody>
          <a:bodyPr wrap="square">
            <a:spAutoFit/>
          </a:bodyPr>
          <a:lstStyle/>
          <a:p>
            <a:pPr defTabSz="960120">
              <a:spcAft>
                <a:spcPts val="600"/>
              </a:spcAft>
            </a:pPr>
            <a:r>
              <a:rPr lang="en-GB" sz="1260" kern="1200">
                <a:solidFill>
                  <a:schemeClr val="bg1"/>
                </a:solidFill>
                <a:latin typeface="Amasis MT Pro Medium" panose="02040604050005020304" pitchFamily="18" charset="0"/>
                <a:ea typeface="+mn-ea"/>
                <a:cs typeface="+mn-cs"/>
              </a:rPr>
              <a:t>Written using HTML, CSS and JS</a:t>
            </a:r>
            <a:endParaRPr lang="en-GB" sz="1200"/>
          </a:p>
        </p:txBody>
      </p:sp>
      <p:pic>
        <p:nvPicPr>
          <p:cNvPr id="52" name="Audio 51">
            <a:hlinkClick r:id="" action="ppaction://media"/>
            <a:extLst>
              <a:ext uri="{FF2B5EF4-FFF2-40B4-BE49-F238E27FC236}">
                <a16:creationId xmlns:a16="http://schemas.microsoft.com/office/drawing/2014/main" id="{D2B98005-E956-549E-1DDB-E3ED5421D5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9036725"/>
      </p:ext>
    </p:extLst>
  </p:cSld>
  <p:clrMapOvr>
    <a:masterClrMapping/>
  </p:clrMapOvr>
  <mc:AlternateContent xmlns:mc="http://schemas.openxmlformats.org/markup-compatibility/2006" xmlns:p14="http://schemas.microsoft.com/office/powerpoint/2010/main">
    <mc:Choice Requires="p14">
      <p:transition spd="med" p14:dur="700" advTm="32863">
        <p:fade/>
      </p:transition>
    </mc:Choice>
    <mc:Fallback xmlns="">
      <p:transition spd="med" advTm="328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6" name="TextBox 5">
            <a:extLst>
              <a:ext uri="{FF2B5EF4-FFF2-40B4-BE49-F238E27FC236}">
                <a16:creationId xmlns:a16="http://schemas.microsoft.com/office/drawing/2014/main" id="{E005EB55-802B-AEB3-89D5-6FABE4C6E8DF}"/>
              </a:ext>
            </a:extLst>
          </p:cNvPr>
          <p:cNvSpPr txBox="1"/>
          <p:nvPr/>
        </p:nvSpPr>
        <p:spPr>
          <a:xfrm>
            <a:off x="1114744" y="129242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solidFill>
                <a:schemeClr val="bg1"/>
              </a:solidFill>
              <a:latin typeface="Amasis MT Pro Medium" panose="020406040500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4E15D56-72EF-ABB7-3303-C9137CF487C0}"/>
              </a:ext>
            </a:extLst>
          </p:cNvPr>
          <p:cNvPicPr>
            <a:picLocks noChangeAspect="1"/>
          </p:cNvPicPr>
          <p:nvPr/>
        </p:nvPicPr>
        <p:blipFill>
          <a:blip r:embed="rId5"/>
          <a:stretch>
            <a:fillRect/>
          </a:stretch>
        </p:blipFill>
        <p:spPr>
          <a:xfrm>
            <a:off x="5723318" y="258593"/>
            <a:ext cx="5987775" cy="3218429"/>
          </a:xfrm>
          <a:prstGeom prst="rect">
            <a:avLst/>
          </a:prstGeom>
        </p:spPr>
      </p:pic>
      <p:grpSp>
        <p:nvGrpSpPr>
          <p:cNvPr id="2" name="Group 1">
            <a:extLst>
              <a:ext uri="{FF2B5EF4-FFF2-40B4-BE49-F238E27FC236}">
                <a16:creationId xmlns:a16="http://schemas.microsoft.com/office/drawing/2014/main" id="{00D94209-4B4A-4422-FD5A-4F1969AF6949}"/>
              </a:ext>
            </a:extLst>
          </p:cNvPr>
          <p:cNvGrpSpPr/>
          <p:nvPr/>
        </p:nvGrpSpPr>
        <p:grpSpPr>
          <a:xfrm>
            <a:off x="7700211" y="3727492"/>
            <a:ext cx="3848322" cy="2445726"/>
            <a:chOff x="1038204" y="623542"/>
            <a:chExt cx="3043759" cy="1840168"/>
          </a:xfrm>
        </p:grpSpPr>
        <p:sp>
          <p:nvSpPr>
            <p:cNvPr id="3" name="Oval 2">
              <a:extLst>
                <a:ext uri="{FF2B5EF4-FFF2-40B4-BE49-F238E27FC236}">
                  <a16:creationId xmlns:a16="http://schemas.microsoft.com/office/drawing/2014/main" id="{4104EC21-7566-56CC-AC68-3279E9C3D9C6}"/>
                </a:ext>
              </a:extLst>
            </p:cNvPr>
            <p:cNvSpPr/>
            <p:nvPr/>
          </p:nvSpPr>
          <p:spPr>
            <a:xfrm>
              <a:off x="1038204" y="623542"/>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7834F79-9227-DFA9-4736-6A0F5640F2E9}"/>
                </a:ext>
              </a:extLst>
            </p:cNvPr>
            <p:cNvSpPr txBox="1"/>
            <p:nvPr/>
          </p:nvSpPr>
          <p:spPr>
            <a:xfrm>
              <a:off x="1665045" y="857620"/>
              <a:ext cx="2416918" cy="1417636"/>
            </a:xfrm>
            <a:prstGeom prst="rect">
              <a:avLst/>
            </a:prstGeom>
            <a:noFill/>
          </p:spPr>
          <p:txBody>
            <a:bodyPr wrap="square" rtlCol="0">
              <a:spAutoFit/>
            </a:bodyPr>
            <a:lstStyle/>
            <a:p>
              <a:pPr defTabSz="959023">
                <a:spcAft>
                  <a:spcPts val="912"/>
                </a:spcAft>
              </a:pPr>
              <a:r>
                <a:rPr lang="en-GB" sz="3776"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1 -Protype</a:t>
              </a:r>
              <a:endPar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7" name="TextBox 6">
            <a:extLst>
              <a:ext uri="{FF2B5EF4-FFF2-40B4-BE49-F238E27FC236}">
                <a16:creationId xmlns:a16="http://schemas.microsoft.com/office/drawing/2014/main" id="{674F00E4-2574-BCB7-9344-E66C7DE319C9}"/>
              </a:ext>
            </a:extLst>
          </p:cNvPr>
          <p:cNvSpPr txBox="1"/>
          <p:nvPr/>
        </p:nvSpPr>
        <p:spPr>
          <a:xfrm>
            <a:off x="805098" y="663565"/>
            <a:ext cx="4361539" cy="230832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List of Hints-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Secure password</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Lowers User Related issues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First Time Making Password</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Straight forward process</a:t>
            </a:r>
          </a:p>
          <a:p>
            <a:pPr marL="742950" lvl="1" indent="-285750">
              <a:buFont typeface="Arial" panose="020B0604020202020204" pitchFamily="34" charset="0"/>
              <a:buChar char="•"/>
            </a:pPr>
            <a:endParaRPr lang="en-GB" dirty="0">
              <a:solidFill>
                <a:schemeClr val="bg1"/>
              </a:solidFill>
              <a:latin typeface="Amasis MT Pro Medium" panose="02040604050005020304" pitchFamily="18" charset="0"/>
            </a:endParaRPr>
          </a:p>
          <a:p>
            <a:pPr lvl="1"/>
            <a:endParaRPr lang="en-GB" dirty="0">
              <a:solidFill>
                <a:schemeClr val="bg1"/>
              </a:solidFill>
              <a:latin typeface="Amasis MT Pro Medium" panose="02040604050005020304" pitchFamily="18" charset="0"/>
            </a:endParaRPr>
          </a:p>
          <a:p>
            <a:pPr lvl="1"/>
            <a:endParaRPr lang="en-GB" dirty="0">
              <a:solidFill>
                <a:schemeClr val="bg1"/>
              </a:solidFill>
              <a:latin typeface="Amasis MT Pro Medium" panose="02040604050005020304" pitchFamily="18" charset="0"/>
            </a:endParaRPr>
          </a:p>
        </p:txBody>
      </p:sp>
      <p:sp>
        <p:nvSpPr>
          <p:cNvPr id="9" name="TextBox 8">
            <a:extLst>
              <a:ext uri="{FF2B5EF4-FFF2-40B4-BE49-F238E27FC236}">
                <a16:creationId xmlns:a16="http://schemas.microsoft.com/office/drawing/2014/main" id="{46E66225-CEC4-1378-EC09-849DAFE3625C}"/>
              </a:ext>
            </a:extLst>
          </p:cNvPr>
          <p:cNvSpPr txBox="1"/>
          <p:nvPr/>
        </p:nvSpPr>
        <p:spPr>
          <a:xfrm>
            <a:off x="805098" y="2389515"/>
            <a:ext cx="4541999" cy="1200329"/>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Password UI-</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Logical Location (After Hints)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Enter Button Changes colour when hovered over</a:t>
            </a:r>
          </a:p>
        </p:txBody>
      </p:sp>
      <p:sp>
        <p:nvSpPr>
          <p:cNvPr id="15" name="TextBox 14">
            <a:extLst>
              <a:ext uri="{FF2B5EF4-FFF2-40B4-BE49-F238E27FC236}">
                <a16:creationId xmlns:a16="http://schemas.microsoft.com/office/drawing/2014/main" id="{E9547E17-2E70-5213-AD0A-AFF6F0FBA18B}"/>
              </a:ext>
            </a:extLst>
          </p:cNvPr>
          <p:cNvSpPr txBox="1"/>
          <p:nvPr/>
        </p:nvSpPr>
        <p:spPr>
          <a:xfrm>
            <a:off x="805098" y="3883035"/>
            <a:ext cx="4541999" cy="1754326"/>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Uses-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Data read by JavaScript File</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Allows to do encryption Algorithm</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Returns the Data to user</a:t>
            </a:r>
          </a:p>
          <a:p>
            <a:pPr lvl="1"/>
            <a:r>
              <a:rPr lang="en-GB" dirty="0">
                <a:solidFill>
                  <a:schemeClr val="bg1"/>
                </a:solidFill>
                <a:latin typeface="Amasis MT Pro Medium" panose="02040604050005020304" pitchFamily="18" charset="0"/>
              </a:rPr>
              <a:t>(Currently Only Receives data and confirms it via an Alert)</a:t>
            </a:r>
          </a:p>
        </p:txBody>
      </p:sp>
      <p:pic>
        <p:nvPicPr>
          <p:cNvPr id="37" name="Audio 36">
            <a:hlinkClick r:id="" action="ppaction://media"/>
            <a:extLst>
              <a:ext uri="{FF2B5EF4-FFF2-40B4-BE49-F238E27FC236}">
                <a16:creationId xmlns:a16="http://schemas.microsoft.com/office/drawing/2014/main" id="{5C98C491-8194-2674-331B-7833B8A0FA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281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252">
        <p159:morph option="byChar"/>
      </p:transition>
    </mc:Choice>
    <mc:Fallback xmlns="">
      <p:transition spd="slow" advTm="14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End of Sprints</a:t>
            </a:r>
          </a:p>
        </p:txBody>
      </p:sp>
    </p:spTree>
    <p:extLst>
      <p:ext uri="{BB962C8B-B14F-4D97-AF65-F5344CB8AC3E}">
        <p14:creationId xmlns:p14="http://schemas.microsoft.com/office/powerpoint/2010/main" val="394692529"/>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A38E46-FAB7-3649-A18A-52BB12B59835}"/>
              </a:ext>
            </a:extLst>
          </p:cNvPr>
          <p:cNvSpPr txBox="1"/>
          <p:nvPr/>
        </p:nvSpPr>
        <p:spPr>
          <a:xfrm>
            <a:off x="1102368" y="1877492"/>
            <a:ext cx="4030132" cy="321537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Future Sprint Ideas</a:t>
            </a:r>
          </a:p>
        </p:txBody>
      </p:sp>
      <p:grpSp>
        <p:nvGrpSpPr>
          <p:cNvPr id="39" name="Group 3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8" name="Freeform: Shape 1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1"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a:extLst>
              <a:ext uri="{FF2B5EF4-FFF2-40B4-BE49-F238E27FC236}">
                <a16:creationId xmlns:a16="http://schemas.microsoft.com/office/drawing/2014/main" id="{5A27AAAD-9DC1-58E0-F8C1-09433F973DC8}"/>
              </a:ext>
            </a:extLst>
          </p:cNvPr>
          <p:cNvSpPr txBox="1"/>
          <p:nvPr/>
        </p:nvSpPr>
        <p:spPr>
          <a:xfrm>
            <a:off x="6234868" y="1130846"/>
            <a:ext cx="5217173" cy="4351338"/>
          </a:xfrm>
          <a:prstGeom prst="rect">
            <a:avLst/>
          </a:prstGeom>
        </p:spPr>
        <p:txBody>
          <a:bodyPr vert="horz" lIns="91440" tIns="45720" rIns="91440" bIns="45720" rtlCol="0">
            <a:normAutofit lnSpcReduction="10000"/>
          </a:bodyPr>
          <a:lstStyle/>
          <a:p>
            <a:pPr marL="342900" indent="-228600">
              <a:lnSpc>
                <a:spcPct val="90000"/>
              </a:lnSpc>
              <a:spcAft>
                <a:spcPts val="600"/>
              </a:spcAft>
              <a:buFont typeface="Arial" panose="020B0604020202020204" pitchFamily="34" charset="0"/>
              <a:buChar char="•"/>
            </a:pPr>
            <a:r>
              <a:rPr lang="en-US" sz="1100" dirty="0">
                <a:solidFill>
                  <a:srgbClr val="00B050"/>
                </a:solidFill>
              </a:rPr>
              <a:t>Create a password management</a:t>
            </a:r>
          </a:p>
          <a:p>
            <a:pPr marL="800100" lvl="1" indent="-228600">
              <a:lnSpc>
                <a:spcPct val="90000"/>
              </a:lnSpc>
              <a:spcAft>
                <a:spcPts val="600"/>
              </a:spcAft>
              <a:buFont typeface="Arial" panose="020B0604020202020204" pitchFamily="34" charset="0"/>
              <a:buChar char="•"/>
            </a:pPr>
            <a:r>
              <a:rPr lang="en-US" sz="1100" dirty="0">
                <a:solidFill>
                  <a:schemeClr val="bg1"/>
                </a:solidFill>
              </a:rPr>
              <a:t>Stored Locally not in the cloud</a:t>
            </a:r>
          </a:p>
          <a:p>
            <a:pPr marL="800100" lvl="1" indent="-228600">
              <a:lnSpc>
                <a:spcPct val="90000"/>
              </a:lnSpc>
              <a:spcAft>
                <a:spcPts val="600"/>
              </a:spcAft>
              <a:buFont typeface="Arial" panose="020B0604020202020204" pitchFamily="34" charset="0"/>
              <a:buChar char="•"/>
            </a:pPr>
            <a:r>
              <a:rPr lang="en-US" sz="1100" dirty="0">
                <a:solidFill>
                  <a:schemeClr val="bg1"/>
                </a:solidFill>
              </a:rPr>
              <a:t>Encrypted (Cipher)</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Navigation Bar</a:t>
            </a:r>
          </a:p>
          <a:p>
            <a:pPr marL="800100" lvl="1" indent="-228600">
              <a:lnSpc>
                <a:spcPct val="90000"/>
              </a:lnSpc>
              <a:spcAft>
                <a:spcPts val="600"/>
              </a:spcAft>
              <a:buFont typeface="Arial" panose="020B0604020202020204" pitchFamily="34" charset="0"/>
              <a:buChar char="•"/>
            </a:pPr>
            <a:r>
              <a:rPr lang="en-US" sz="1100" dirty="0">
                <a:solidFill>
                  <a:schemeClr val="bg1"/>
                </a:solidFill>
              </a:rPr>
              <a:t>Move screen</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Google API integration</a:t>
            </a:r>
          </a:p>
          <a:p>
            <a:pPr marL="800100" lvl="1" indent="-228600">
              <a:lnSpc>
                <a:spcPct val="90000"/>
              </a:lnSpc>
              <a:spcAft>
                <a:spcPts val="600"/>
              </a:spcAft>
              <a:buFont typeface="Arial" panose="020B0604020202020204" pitchFamily="34" charset="0"/>
              <a:buChar char="•"/>
            </a:pPr>
            <a:r>
              <a:rPr lang="en-US" sz="1100" dirty="0">
                <a:solidFill>
                  <a:schemeClr val="bg1"/>
                </a:solidFill>
              </a:rPr>
              <a:t>User can search using the API</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Usable by different devices</a:t>
            </a:r>
          </a:p>
          <a:p>
            <a:pPr marL="800100" lvl="1" indent="-228600">
              <a:lnSpc>
                <a:spcPct val="90000"/>
              </a:lnSpc>
              <a:spcAft>
                <a:spcPts val="600"/>
              </a:spcAft>
              <a:buFont typeface="Arial" panose="020B0604020202020204" pitchFamily="34" charset="0"/>
              <a:buChar char="•"/>
            </a:pPr>
            <a:r>
              <a:rPr lang="en-US" sz="1100" dirty="0">
                <a:solidFill>
                  <a:schemeClr val="bg1"/>
                </a:solidFill>
              </a:rPr>
              <a:t>Aspect ratios</a:t>
            </a:r>
          </a:p>
          <a:p>
            <a:pPr marL="800100" lvl="1" indent="-228600">
              <a:lnSpc>
                <a:spcPct val="90000"/>
              </a:lnSpc>
              <a:spcAft>
                <a:spcPts val="600"/>
              </a:spcAft>
              <a:buFont typeface="Arial" panose="020B0604020202020204" pitchFamily="34" charset="0"/>
              <a:buChar char="•"/>
            </a:pPr>
            <a:r>
              <a:rPr lang="en-US" sz="1100" dirty="0">
                <a:solidFill>
                  <a:schemeClr val="bg1"/>
                </a:solidFill>
              </a:rPr>
              <a:t>Mobile vs Computer - &lt;meta&gt; viewpoint</a:t>
            </a:r>
          </a:p>
          <a:p>
            <a:pPr marL="571500" lvl="1">
              <a:lnSpc>
                <a:spcPct val="90000"/>
              </a:lnSpc>
              <a:spcAft>
                <a:spcPts val="600"/>
              </a:spcAft>
            </a:pPr>
            <a:endParaRPr lang="en-US" sz="1100" dirty="0">
              <a:solidFill>
                <a:schemeClr val="bg1"/>
              </a:solidFill>
            </a:endParaRP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FFC000"/>
                </a:solidFill>
              </a:rPr>
              <a:t>Customization</a:t>
            </a:r>
          </a:p>
          <a:p>
            <a:pPr marL="800100" lvl="1" indent="-228600">
              <a:lnSpc>
                <a:spcPct val="90000"/>
              </a:lnSpc>
              <a:spcAft>
                <a:spcPts val="600"/>
              </a:spcAft>
              <a:buFont typeface="Arial" panose="020B0604020202020204" pitchFamily="34" charset="0"/>
              <a:buChar char="•"/>
            </a:pPr>
            <a:r>
              <a:rPr lang="en-US" sz="1100" dirty="0">
                <a:solidFill>
                  <a:schemeClr val="bg1"/>
                </a:solidFill>
              </a:rPr>
              <a:t>Different Links displayed.</a:t>
            </a:r>
          </a:p>
          <a:p>
            <a:pPr marL="800100" lvl="1" indent="-228600">
              <a:lnSpc>
                <a:spcPct val="90000"/>
              </a:lnSpc>
              <a:spcAft>
                <a:spcPts val="600"/>
              </a:spcAft>
              <a:buFont typeface="Arial" panose="020B0604020202020204" pitchFamily="34" charset="0"/>
              <a:buChar char="•"/>
            </a:pPr>
            <a:r>
              <a:rPr lang="en-US" sz="1100" dirty="0">
                <a:solidFill>
                  <a:schemeClr val="bg1"/>
                </a:solidFill>
              </a:rPr>
              <a:t>Preference is saved</a:t>
            </a:r>
          </a:p>
          <a:p>
            <a:pPr marL="800100" lvl="1" indent="-228600">
              <a:lnSpc>
                <a:spcPct val="90000"/>
              </a:lnSpc>
              <a:spcAft>
                <a:spcPts val="600"/>
              </a:spcAft>
              <a:buFont typeface="Arial" panose="020B0604020202020204" pitchFamily="34" charset="0"/>
              <a:buChar char="•"/>
            </a:pPr>
            <a:r>
              <a:rPr lang="en-US" sz="1100" dirty="0" err="1">
                <a:solidFill>
                  <a:schemeClr val="bg1"/>
                </a:solidFill>
              </a:rPr>
              <a:t>Colours</a:t>
            </a:r>
            <a:endParaRPr lang="en-US" sz="1100" dirty="0">
              <a:solidFill>
                <a:schemeClr val="bg1"/>
              </a:solidFill>
            </a:endParaRPr>
          </a:p>
          <a:p>
            <a:pPr marL="800100" lvl="1" indent="-228600">
              <a:lnSpc>
                <a:spcPct val="90000"/>
              </a:lnSpc>
              <a:spcAft>
                <a:spcPts val="600"/>
              </a:spcAft>
              <a:buFont typeface="Arial" panose="020B0604020202020204" pitchFamily="34" charset="0"/>
              <a:buChar char="•"/>
            </a:pPr>
            <a:endParaRPr lang="en-US" sz="1100" dirty="0">
              <a:solidFill>
                <a:schemeClr val="bg1"/>
              </a:solidFill>
            </a:endParaRPr>
          </a:p>
        </p:txBody>
      </p:sp>
      <p:grpSp>
        <p:nvGrpSpPr>
          <p:cNvPr id="4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3" name="Freeform: Shape 42">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2" name="Audio 11">
            <a:hlinkClick r:id="" action="ppaction://media"/>
            <a:extLst>
              <a:ext uri="{FF2B5EF4-FFF2-40B4-BE49-F238E27FC236}">
                <a16:creationId xmlns:a16="http://schemas.microsoft.com/office/drawing/2014/main" id="{29A621A6-E14B-2643-CAC7-B5690A381A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991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164">
        <p159:morph option="byObject"/>
      </p:transition>
    </mc:Choice>
    <mc:Fallback xmlns="">
      <p:transition spd="slow" advTm="101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AC0CCD-4A61-9A06-0505-9E1DBE3CEF0A}"/>
              </a:ext>
            </a:extLst>
          </p:cNvPr>
          <p:cNvSpPr txBox="1"/>
          <p:nvPr/>
        </p:nvSpPr>
        <p:spPr>
          <a:xfrm>
            <a:off x="857993" y="336137"/>
            <a:ext cx="4568536" cy="707886"/>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UML Diagram</a:t>
            </a:r>
          </a:p>
        </p:txBody>
      </p:sp>
      <p:grpSp>
        <p:nvGrpSpPr>
          <p:cNvPr id="19" name="Group 18">
            <a:extLst>
              <a:ext uri="{FF2B5EF4-FFF2-40B4-BE49-F238E27FC236}">
                <a16:creationId xmlns:a16="http://schemas.microsoft.com/office/drawing/2014/main" id="{418F2EAB-24FB-C340-5FE3-2DB2150A8892}"/>
              </a:ext>
            </a:extLst>
          </p:cNvPr>
          <p:cNvGrpSpPr/>
          <p:nvPr/>
        </p:nvGrpSpPr>
        <p:grpSpPr>
          <a:xfrm>
            <a:off x="6037547" y="4246739"/>
            <a:ext cx="1599549" cy="1813985"/>
            <a:chOff x="953382" y="1615015"/>
            <a:chExt cx="1252223" cy="1798894"/>
          </a:xfrm>
        </p:grpSpPr>
        <p:sp>
          <p:nvSpPr>
            <p:cNvPr id="2" name="Text Box 3">
              <a:extLst>
                <a:ext uri="{FF2B5EF4-FFF2-40B4-BE49-F238E27FC236}">
                  <a16:creationId xmlns:a16="http://schemas.microsoft.com/office/drawing/2014/main" id="{EA2190F3-64E0-6E03-FA31-5E1C03B693A0}"/>
                </a:ext>
              </a:extLst>
            </p:cNvPr>
            <p:cNvSpPr txBox="1"/>
            <p:nvPr/>
          </p:nvSpPr>
          <p:spPr>
            <a:xfrm>
              <a:off x="953385"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Input Password text box</a:t>
              </a:r>
            </a:p>
          </p:txBody>
        </p:sp>
        <p:sp>
          <p:nvSpPr>
            <p:cNvPr id="4" name="Rectangle 3">
              <a:extLst>
                <a:ext uri="{FF2B5EF4-FFF2-40B4-BE49-F238E27FC236}">
                  <a16:creationId xmlns:a16="http://schemas.microsoft.com/office/drawing/2014/main" id="{5E24876D-25C3-ABF7-895A-563E8CC1E4C5}"/>
                </a:ext>
              </a:extLst>
            </p:cNvPr>
            <p:cNvSpPr/>
            <p:nvPr/>
          </p:nvSpPr>
          <p:spPr>
            <a:xfrm>
              <a:off x="953382" y="2102324"/>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D90F4D38-AAAF-5C2B-1586-3397BA1CDC9A}"/>
                </a:ext>
              </a:extLst>
            </p:cNvPr>
            <p:cNvSpPr txBox="1"/>
            <p:nvPr/>
          </p:nvSpPr>
          <p:spPr>
            <a:xfrm>
              <a:off x="953382" y="2136636"/>
              <a:ext cx="1252219" cy="1277273"/>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Type-Text</a:t>
              </a:r>
            </a:p>
            <a:p>
              <a:r>
                <a:rPr lang="en-GB" sz="1100" dirty="0">
                  <a:solidFill>
                    <a:schemeClr val="tx2"/>
                  </a:solidFill>
                </a:rPr>
                <a:t>Id-</a:t>
              </a:r>
              <a:r>
                <a:rPr lang="en-GB" sz="1100" dirty="0" err="1">
                  <a:solidFill>
                    <a:schemeClr val="tx2"/>
                  </a:solidFill>
                </a:rPr>
                <a:t>User_Input</a:t>
              </a:r>
              <a:endParaRPr lang="en-GB" sz="1100" dirty="0">
                <a:solidFill>
                  <a:schemeClr val="tx2"/>
                </a:solidFill>
              </a:endParaRPr>
            </a:p>
            <a:p>
              <a:endParaRPr lang="en-GB" sz="1100" dirty="0">
                <a:solidFill>
                  <a:schemeClr val="tx2"/>
                </a:solidFill>
              </a:endParaRPr>
            </a:p>
            <a:p>
              <a:r>
                <a:rPr lang="en-GB" sz="1100" dirty="0">
                  <a:solidFill>
                    <a:schemeClr val="tx2"/>
                  </a:solidFill>
                </a:rPr>
                <a:t>Purpose: “Input box”</a:t>
              </a:r>
            </a:p>
            <a:p>
              <a:endParaRPr lang="en-GB" sz="1100" dirty="0">
                <a:solidFill>
                  <a:schemeClr val="tx2"/>
                </a:solidFill>
              </a:endParaRPr>
            </a:p>
          </p:txBody>
        </p:sp>
      </p:grpSp>
      <p:grpSp>
        <p:nvGrpSpPr>
          <p:cNvPr id="13" name="Group 12">
            <a:extLst>
              <a:ext uri="{FF2B5EF4-FFF2-40B4-BE49-F238E27FC236}">
                <a16:creationId xmlns:a16="http://schemas.microsoft.com/office/drawing/2014/main" id="{4EE7FAAC-5754-9C23-1890-BDEC294E4E80}"/>
              </a:ext>
            </a:extLst>
          </p:cNvPr>
          <p:cNvGrpSpPr/>
          <p:nvPr/>
        </p:nvGrpSpPr>
        <p:grpSpPr>
          <a:xfrm>
            <a:off x="5969532" y="2215819"/>
            <a:ext cx="1741503" cy="1479059"/>
            <a:chOff x="3457818" y="1615015"/>
            <a:chExt cx="1252223" cy="1479059"/>
          </a:xfrm>
        </p:grpSpPr>
        <p:sp>
          <p:nvSpPr>
            <p:cNvPr id="9" name="Text Box 3">
              <a:extLst>
                <a:ext uri="{FF2B5EF4-FFF2-40B4-BE49-F238E27FC236}">
                  <a16:creationId xmlns:a16="http://schemas.microsoft.com/office/drawing/2014/main" id="{CEAF2B1E-44C5-1322-F1B0-E740E519D8A5}"/>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 Button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920F0B26-14AA-7BBA-9B32-B91D2EB857E9}"/>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6246B038-0EEC-0B3E-42B6-CE516E515107}"/>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Id-Button1</a:t>
              </a:r>
            </a:p>
            <a:p>
              <a:r>
                <a:rPr lang="en-GB" sz="1100" dirty="0">
                  <a:solidFill>
                    <a:schemeClr val="tx2"/>
                  </a:solidFill>
                </a:rPr>
                <a:t>Onclick-</a:t>
              </a:r>
              <a:r>
                <a:rPr lang="en-GB" sz="1100" dirty="0" err="1">
                  <a:solidFill>
                    <a:schemeClr val="tx2"/>
                  </a:solidFill>
                </a:rPr>
                <a:t>Password_Button</a:t>
              </a:r>
              <a:r>
                <a:rPr lang="en-GB" sz="1100" dirty="0">
                  <a:solidFill>
                    <a:schemeClr val="tx2"/>
                  </a:solidFill>
                </a:rPr>
                <a:t>()</a:t>
              </a:r>
            </a:p>
            <a:p>
              <a:endParaRPr lang="en-GB" sz="1100" dirty="0">
                <a:solidFill>
                  <a:schemeClr val="tx2"/>
                </a:solidFill>
              </a:endParaRPr>
            </a:p>
            <a:p>
              <a:r>
                <a:rPr lang="en-GB" sz="1100" dirty="0">
                  <a:solidFill>
                    <a:schemeClr val="tx2"/>
                  </a:solidFill>
                </a:rPr>
                <a:t>Purpose: “button”</a:t>
              </a:r>
            </a:p>
          </p:txBody>
        </p:sp>
      </p:grpSp>
      <p:sp>
        <p:nvSpPr>
          <p:cNvPr id="14" name="TextBox 13">
            <a:extLst>
              <a:ext uri="{FF2B5EF4-FFF2-40B4-BE49-F238E27FC236}">
                <a16:creationId xmlns:a16="http://schemas.microsoft.com/office/drawing/2014/main" id="{C832CDF4-3625-91D3-2569-659039CDB78D}"/>
              </a:ext>
            </a:extLst>
          </p:cNvPr>
          <p:cNvSpPr txBox="1"/>
          <p:nvPr/>
        </p:nvSpPr>
        <p:spPr>
          <a:xfrm rot="16200000">
            <a:off x="4201977" y="3764958"/>
            <a:ext cx="2292422" cy="400110"/>
          </a:xfrm>
          <a:prstGeom prst="rect">
            <a:avLst/>
          </a:prstGeom>
          <a:noFill/>
        </p:spPr>
        <p:txBody>
          <a:bodyPr wrap="none" rtlCol="0">
            <a:spAutoFit/>
          </a:bodyPr>
          <a:lstStyle/>
          <a:p>
            <a:r>
              <a:rPr lang="en-GB" sz="2000" dirty="0">
                <a:solidFill>
                  <a:schemeClr val="bg1"/>
                </a:solidFill>
                <a:latin typeface="Amasis MT Pro Medium" panose="02040604050005020304" pitchFamily="18" charset="0"/>
              </a:rPr>
              <a:t>Password  Creator</a:t>
            </a:r>
          </a:p>
        </p:txBody>
      </p:sp>
      <p:grpSp>
        <p:nvGrpSpPr>
          <p:cNvPr id="15" name="Group 14">
            <a:extLst>
              <a:ext uri="{FF2B5EF4-FFF2-40B4-BE49-F238E27FC236}">
                <a16:creationId xmlns:a16="http://schemas.microsoft.com/office/drawing/2014/main" id="{6CC53BE0-0930-A81D-BCB3-BAD81FFB66C5}"/>
              </a:ext>
            </a:extLst>
          </p:cNvPr>
          <p:cNvGrpSpPr/>
          <p:nvPr/>
        </p:nvGrpSpPr>
        <p:grpSpPr>
          <a:xfrm>
            <a:off x="9799885" y="2991325"/>
            <a:ext cx="1599544" cy="1847650"/>
            <a:chOff x="3457818" y="1615015"/>
            <a:chExt cx="1252223" cy="1614228"/>
          </a:xfrm>
        </p:grpSpPr>
        <p:sp>
          <p:nvSpPr>
            <p:cNvPr id="16" name="Text Box 3">
              <a:extLst>
                <a:ext uri="{FF2B5EF4-FFF2-40B4-BE49-F238E27FC236}">
                  <a16:creationId xmlns:a16="http://schemas.microsoft.com/office/drawing/2014/main" id="{D5CEBA5B-6FD3-E554-2E8C-9B48F84987C5}"/>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err="1">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Password_Button</a:t>
              </a: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a:t>
              </a:r>
            </a:p>
          </p:txBody>
        </p:sp>
        <p:sp>
          <p:nvSpPr>
            <p:cNvPr id="17" name="Rectangle 16">
              <a:extLst>
                <a:ext uri="{FF2B5EF4-FFF2-40B4-BE49-F238E27FC236}">
                  <a16:creationId xmlns:a16="http://schemas.microsoft.com/office/drawing/2014/main" id="{7E03C7FF-5F3C-DFED-9C19-D8A619CB8BDB}"/>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DC1839F7-D36E-9210-2750-EE7637D5AFCC}"/>
                </a:ext>
              </a:extLst>
            </p:cNvPr>
            <p:cNvSpPr txBox="1"/>
            <p:nvPr/>
          </p:nvSpPr>
          <p:spPr>
            <a:xfrm>
              <a:off x="3457818" y="2136636"/>
              <a:ext cx="1252219" cy="1092607"/>
            </a:xfrm>
            <a:prstGeom prst="rect">
              <a:avLst/>
            </a:prstGeom>
            <a:noFill/>
          </p:spPr>
          <p:txBody>
            <a:bodyPr wrap="square" rtlCol="0">
              <a:spAutoFit/>
            </a:bodyPr>
            <a:lstStyle/>
            <a:p>
              <a:r>
                <a:rPr lang="en-GB" sz="1100" dirty="0">
                  <a:solidFill>
                    <a:schemeClr val="tx2"/>
                  </a:solidFill>
                </a:rPr>
                <a:t>Language: Java Script</a:t>
              </a:r>
            </a:p>
            <a:p>
              <a:r>
                <a:rPr lang="en-GB" sz="1100" dirty="0" err="1">
                  <a:solidFill>
                    <a:schemeClr val="tx2"/>
                  </a:solidFill>
                </a:rPr>
                <a:t>Const</a:t>
              </a:r>
              <a:r>
                <a:rPr lang="en-GB" sz="1100" dirty="0">
                  <a:solidFill>
                    <a:schemeClr val="tx2"/>
                  </a:solidFill>
                </a:rPr>
                <a:t>-  </a:t>
              </a:r>
              <a:r>
                <a:rPr lang="en-GB" sz="1100" dirty="0" err="1">
                  <a:solidFill>
                    <a:schemeClr val="tx2"/>
                  </a:solidFill>
                </a:rPr>
                <a:t>User_Input</a:t>
              </a:r>
              <a:endParaRPr lang="en-GB" sz="1100" dirty="0">
                <a:solidFill>
                  <a:schemeClr val="tx2"/>
                </a:solidFill>
              </a:endParaRPr>
            </a:p>
            <a:p>
              <a:r>
                <a:rPr lang="en-GB" sz="1100" dirty="0">
                  <a:solidFill>
                    <a:schemeClr val="tx2"/>
                  </a:solidFill>
                </a:rPr>
                <a:t>Var – </a:t>
              </a:r>
              <a:r>
                <a:rPr lang="en-GB" sz="1100" dirty="0" err="1">
                  <a:solidFill>
                    <a:schemeClr val="tx2"/>
                  </a:solidFill>
                </a:rPr>
                <a:t>User_Pass</a:t>
              </a:r>
              <a:endParaRPr lang="en-GB" sz="1100" dirty="0">
                <a:solidFill>
                  <a:schemeClr val="tx2"/>
                </a:solidFill>
              </a:endParaRPr>
            </a:p>
            <a:p>
              <a:r>
                <a:rPr lang="en-GB" sz="1000" dirty="0">
                  <a:solidFill>
                    <a:srgbClr val="FF0000"/>
                  </a:solidFill>
                </a:rPr>
                <a:t>Future: encode </a:t>
              </a:r>
              <a:r>
                <a:rPr lang="en-GB" sz="1000" dirty="0" err="1">
                  <a:solidFill>
                    <a:srgbClr val="FF0000"/>
                  </a:solidFill>
                </a:rPr>
                <a:t>algoritm</a:t>
              </a:r>
              <a:endParaRPr lang="en-GB" sz="1000" dirty="0">
                <a:solidFill>
                  <a:srgbClr val="FF0000"/>
                </a:solidFill>
              </a:endParaRPr>
            </a:p>
            <a:p>
              <a:endParaRPr lang="en-GB" sz="1100" dirty="0">
                <a:solidFill>
                  <a:schemeClr val="tx2"/>
                </a:solidFill>
              </a:endParaRPr>
            </a:p>
            <a:p>
              <a:r>
                <a:rPr lang="en-GB" sz="1100" dirty="0">
                  <a:solidFill>
                    <a:schemeClr val="tx2"/>
                  </a:solidFill>
                </a:rPr>
                <a:t>Purpose: “encrypt data”</a:t>
              </a:r>
            </a:p>
          </p:txBody>
        </p:sp>
      </p:grpSp>
      <p:cxnSp>
        <p:nvCxnSpPr>
          <p:cNvPr id="21" name="Straight Arrow Connector 20">
            <a:extLst>
              <a:ext uri="{FF2B5EF4-FFF2-40B4-BE49-F238E27FC236}">
                <a16:creationId xmlns:a16="http://schemas.microsoft.com/office/drawing/2014/main" id="{B78A1854-E302-FFB4-68A2-A794F042206A}"/>
              </a:ext>
            </a:extLst>
          </p:cNvPr>
          <p:cNvCxnSpPr>
            <a:cxnSpLocks/>
            <a:stCxn id="9" idx="3"/>
            <a:endCxn id="16" idx="1"/>
          </p:cNvCxnSpPr>
          <p:nvPr/>
        </p:nvCxnSpPr>
        <p:spPr>
          <a:xfrm>
            <a:off x="7711035" y="2476630"/>
            <a:ext cx="2088854" cy="81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C7DB91-4CC5-1679-11E3-F013B40A9E39}"/>
              </a:ext>
            </a:extLst>
          </p:cNvPr>
          <p:cNvCxnSpPr>
            <a:cxnSpLocks/>
          </p:cNvCxnSpPr>
          <p:nvPr/>
        </p:nvCxnSpPr>
        <p:spPr>
          <a:xfrm rot="16710056" flipH="1" flipV="1">
            <a:off x="8144252" y="3847985"/>
            <a:ext cx="1104388" cy="191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10E21D-E8CA-274F-5C4E-33193B8ABA56}"/>
              </a:ext>
            </a:extLst>
          </p:cNvPr>
          <p:cNvGrpSpPr/>
          <p:nvPr/>
        </p:nvGrpSpPr>
        <p:grpSpPr>
          <a:xfrm rot="16200000">
            <a:off x="8209680" y="3467143"/>
            <a:ext cx="973532" cy="2162791"/>
            <a:chOff x="1324624" y="3094074"/>
            <a:chExt cx="747322" cy="1169582"/>
          </a:xfrm>
        </p:grpSpPr>
        <p:cxnSp>
          <p:nvCxnSpPr>
            <p:cNvPr id="34" name="Straight Arrow Connector 33">
              <a:extLst>
                <a:ext uri="{FF2B5EF4-FFF2-40B4-BE49-F238E27FC236}">
                  <a16:creationId xmlns:a16="http://schemas.microsoft.com/office/drawing/2014/main" id="{1085BE9A-23A1-8410-B2E3-874197222D96}"/>
                </a:ext>
              </a:extLst>
            </p:cNvPr>
            <p:cNvCxnSpPr>
              <a:cxnSpLocks/>
            </p:cNvCxnSpPr>
            <p:nvPr/>
          </p:nvCxnSpPr>
          <p:spPr>
            <a:xfrm>
              <a:off x="1324624" y="3094074"/>
              <a:ext cx="747322" cy="116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7E3E89-FA33-8DE9-6F79-1B30ADA71D48}"/>
                </a:ext>
              </a:extLst>
            </p:cNvPr>
            <p:cNvSpPr txBox="1"/>
            <p:nvPr/>
          </p:nvSpPr>
          <p:spPr>
            <a:xfrm rot="3926853">
              <a:off x="1455263" y="3237213"/>
              <a:ext cx="450309" cy="307140"/>
            </a:xfrm>
            <a:prstGeom prst="rect">
              <a:avLst/>
            </a:prstGeom>
            <a:noFill/>
          </p:spPr>
          <p:txBody>
            <a:bodyPr wrap="square" rtlCol="0">
              <a:spAutoFit/>
            </a:bodyPr>
            <a:lstStyle/>
            <a:p>
              <a:r>
                <a:rPr lang="en-GB" sz="1000" dirty="0">
                  <a:solidFill>
                    <a:schemeClr val="bg1"/>
                  </a:solidFill>
                  <a:latin typeface="Amasis MT Pro Medium" panose="02040604050005020304" pitchFamily="18" charset="0"/>
                </a:rPr>
                <a:t>Return data</a:t>
              </a:r>
            </a:p>
          </p:txBody>
        </p:sp>
      </p:grpSp>
      <p:sp>
        <p:nvSpPr>
          <p:cNvPr id="38" name="TextBox 37">
            <a:extLst>
              <a:ext uri="{FF2B5EF4-FFF2-40B4-BE49-F238E27FC236}">
                <a16:creationId xmlns:a16="http://schemas.microsoft.com/office/drawing/2014/main" id="{38BFB8C1-9699-1253-75EF-523AAF99807A}"/>
              </a:ext>
            </a:extLst>
          </p:cNvPr>
          <p:cNvSpPr txBox="1"/>
          <p:nvPr/>
        </p:nvSpPr>
        <p:spPr>
          <a:xfrm rot="20262453">
            <a:off x="7809436" y="4891401"/>
            <a:ext cx="1673793" cy="246221"/>
          </a:xfrm>
          <a:prstGeom prst="rect">
            <a:avLst/>
          </a:prstGeom>
          <a:noFill/>
        </p:spPr>
        <p:txBody>
          <a:bodyPr wrap="square" rtlCol="0">
            <a:spAutoFit/>
          </a:bodyPr>
          <a:lstStyle/>
          <a:p>
            <a:r>
              <a:rPr lang="en-GB" sz="1000" dirty="0">
                <a:solidFill>
                  <a:schemeClr val="bg1"/>
                </a:solidFill>
                <a:latin typeface="Amasis MT Pro Medium" panose="02040604050005020304" pitchFamily="18" charset="0"/>
              </a:rPr>
              <a:t>Get element by id</a:t>
            </a:r>
          </a:p>
        </p:txBody>
      </p:sp>
      <p:sp>
        <p:nvSpPr>
          <p:cNvPr id="44" name="TextBox 43">
            <a:extLst>
              <a:ext uri="{FF2B5EF4-FFF2-40B4-BE49-F238E27FC236}">
                <a16:creationId xmlns:a16="http://schemas.microsoft.com/office/drawing/2014/main" id="{AAFE233A-531C-2DD8-9C75-609E45A6F25E}"/>
              </a:ext>
            </a:extLst>
          </p:cNvPr>
          <p:cNvSpPr txBox="1"/>
          <p:nvPr/>
        </p:nvSpPr>
        <p:spPr>
          <a:xfrm>
            <a:off x="6173979" y="1352379"/>
            <a:ext cx="1151858" cy="461665"/>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HTML</a:t>
            </a:r>
          </a:p>
        </p:txBody>
      </p:sp>
      <p:sp>
        <p:nvSpPr>
          <p:cNvPr id="45" name="TextBox 44">
            <a:extLst>
              <a:ext uri="{FF2B5EF4-FFF2-40B4-BE49-F238E27FC236}">
                <a16:creationId xmlns:a16="http://schemas.microsoft.com/office/drawing/2014/main" id="{4D01E7FB-0FA9-EAFD-EB71-285BDC569C87}"/>
              </a:ext>
            </a:extLst>
          </p:cNvPr>
          <p:cNvSpPr txBox="1"/>
          <p:nvPr/>
        </p:nvSpPr>
        <p:spPr>
          <a:xfrm>
            <a:off x="10100937" y="1229269"/>
            <a:ext cx="1151858" cy="830997"/>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Java Script</a:t>
            </a:r>
          </a:p>
        </p:txBody>
      </p:sp>
      <p:grpSp>
        <p:nvGrpSpPr>
          <p:cNvPr id="52" name="Group 51">
            <a:extLst>
              <a:ext uri="{FF2B5EF4-FFF2-40B4-BE49-F238E27FC236}">
                <a16:creationId xmlns:a16="http://schemas.microsoft.com/office/drawing/2014/main" id="{D5392BA3-0ACD-B470-72DB-6969037B3645}"/>
              </a:ext>
            </a:extLst>
          </p:cNvPr>
          <p:cNvGrpSpPr/>
          <p:nvPr/>
        </p:nvGrpSpPr>
        <p:grpSpPr>
          <a:xfrm>
            <a:off x="1247197" y="2069228"/>
            <a:ext cx="1876659" cy="1479059"/>
            <a:chOff x="3457818" y="1615015"/>
            <a:chExt cx="1252223" cy="1479059"/>
          </a:xfrm>
        </p:grpSpPr>
        <p:sp>
          <p:nvSpPr>
            <p:cNvPr id="53" name="Text Box 3">
              <a:extLst>
                <a:ext uri="{FF2B5EF4-FFF2-40B4-BE49-F238E27FC236}">
                  <a16:creationId xmlns:a16="http://schemas.microsoft.com/office/drawing/2014/main" id="{36BA9859-4B3D-4CCF-B20F-323CBEA41134}"/>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“website” icon</a:t>
              </a:r>
            </a:p>
          </p:txBody>
        </p:sp>
        <p:sp>
          <p:nvSpPr>
            <p:cNvPr id="54" name="Rectangle 53">
              <a:extLst>
                <a:ext uri="{FF2B5EF4-FFF2-40B4-BE49-F238E27FC236}">
                  <a16:creationId xmlns:a16="http://schemas.microsoft.com/office/drawing/2014/main" id="{CFC80F74-FB8B-D440-E0B3-66A5BF0CE5FB}"/>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E1998ABD-2F41-EC44-A00F-53F3C944A9CF}"/>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err="1">
                  <a:solidFill>
                    <a:schemeClr val="tx2"/>
                  </a:solidFill>
                </a:rPr>
                <a:t>Href</a:t>
              </a:r>
              <a:r>
                <a:rPr lang="en-GB" sz="1100" dirty="0">
                  <a:solidFill>
                    <a:schemeClr val="tx2"/>
                  </a:solidFill>
                </a:rPr>
                <a:t>-”Website URL”</a:t>
              </a:r>
            </a:p>
            <a:p>
              <a:endParaRPr lang="en-GB" sz="1100" dirty="0">
                <a:solidFill>
                  <a:schemeClr val="tx2"/>
                </a:solidFill>
              </a:endParaRPr>
            </a:p>
            <a:p>
              <a:endParaRPr lang="en-GB" sz="1100" dirty="0">
                <a:solidFill>
                  <a:schemeClr val="tx2"/>
                </a:solidFill>
              </a:endParaRPr>
            </a:p>
            <a:p>
              <a:r>
                <a:rPr lang="en-GB" sz="1100" dirty="0">
                  <a:solidFill>
                    <a:schemeClr val="tx2"/>
                  </a:solidFill>
                </a:rPr>
                <a:t>Purpose: “Link to websites”</a:t>
              </a:r>
            </a:p>
          </p:txBody>
        </p:sp>
      </p:grpSp>
      <p:sp>
        <p:nvSpPr>
          <p:cNvPr id="56" name="TextBox 55">
            <a:extLst>
              <a:ext uri="{FF2B5EF4-FFF2-40B4-BE49-F238E27FC236}">
                <a16:creationId xmlns:a16="http://schemas.microsoft.com/office/drawing/2014/main" id="{11BA1D6B-8F85-533A-1895-DF200D1F23E2}"/>
              </a:ext>
            </a:extLst>
          </p:cNvPr>
          <p:cNvSpPr txBox="1"/>
          <p:nvPr/>
        </p:nvSpPr>
        <p:spPr>
          <a:xfrm>
            <a:off x="1609594" y="1334673"/>
            <a:ext cx="1151858" cy="461665"/>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HTML</a:t>
            </a:r>
          </a:p>
        </p:txBody>
      </p:sp>
      <p:sp>
        <p:nvSpPr>
          <p:cNvPr id="57" name="TextBox 56">
            <a:extLst>
              <a:ext uri="{FF2B5EF4-FFF2-40B4-BE49-F238E27FC236}">
                <a16:creationId xmlns:a16="http://schemas.microsoft.com/office/drawing/2014/main" id="{B9AD0A7A-D861-C886-E97F-A1E58AB3D094}"/>
              </a:ext>
            </a:extLst>
          </p:cNvPr>
          <p:cNvSpPr txBox="1"/>
          <p:nvPr/>
        </p:nvSpPr>
        <p:spPr>
          <a:xfrm rot="16200000">
            <a:off x="-82532" y="3427680"/>
            <a:ext cx="1680845" cy="400110"/>
          </a:xfrm>
          <a:prstGeom prst="rect">
            <a:avLst/>
          </a:prstGeom>
          <a:noFill/>
        </p:spPr>
        <p:txBody>
          <a:bodyPr wrap="none" rtlCol="0">
            <a:spAutoFit/>
          </a:bodyPr>
          <a:lstStyle/>
          <a:p>
            <a:r>
              <a:rPr lang="en-GB" sz="2000" dirty="0">
                <a:solidFill>
                  <a:schemeClr val="bg1"/>
                </a:solidFill>
                <a:latin typeface="Amasis MT Pro Medium" panose="02040604050005020304" pitchFamily="18" charset="0"/>
              </a:rPr>
              <a:t>Website Link</a:t>
            </a:r>
          </a:p>
        </p:txBody>
      </p:sp>
    </p:spTree>
    <p:extLst>
      <p:ext uri="{BB962C8B-B14F-4D97-AF65-F5344CB8AC3E}">
        <p14:creationId xmlns:p14="http://schemas.microsoft.com/office/powerpoint/2010/main" val="3878095673"/>
      </p:ext>
    </p:extLst>
  </p:cSld>
  <p:clrMapOvr>
    <a:masterClrMapping/>
  </p:clrMapOvr>
  <p:transition spd="slow" advTm="14960">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C20479-079E-A90C-5024-18DE7C785865}"/>
              </a:ext>
            </a:extLst>
          </p:cNvPr>
          <p:cNvGrpSpPr/>
          <p:nvPr/>
        </p:nvGrpSpPr>
        <p:grpSpPr>
          <a:xfrm>
            <a:off x="449756" y="334226"/>
            <a:ext cx="1876659" cy="2784535"/>
            <a:chOff x="3457818" y="1615015"/>
            <a:chExt cx="1252223" cy="1968171"/>
          </a:xfrm>
        </p:grpSpPr>
        <p:sp>
          <p:nvSpPr>
            <p:cNvPr id="3" name="Text Box 3">
              <a:extLst>
                <a:ext uri="{FF2B5EF4-FFF2-40B4-BE49-F238E27FC236}">
                  <a16:creationId xmlns:a16="http://schemas.microsoft.com/office/drawing/2014/main" id="{9EDE3AB4-5138-3FAD-44BD-863AB71AC4CA}"/>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Website</a:t>
              </a: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 icon</a:t>
              </a:r>
            </a:p>
          </p:txBody>
        </p:sp>
        <p:sp>
          <p:nvSpPr>
            <p:cNvPr id="4" name="Rectangle 3">
              <a:extLst>
                <a:ext uri="{FF2B5EF4-FFF2-40B4-BE49-F238E27FC236}">
                  <a16:creationId xmlns:a16="http://schemas.microsoft.com/office/drawing/2014/main" id="{2E35A9F7-1A5C-1D2F-5148-4BC2BB274357}"/>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688C9CD-6E4E-0010-00CB-A144DE301A23}"/>
                </a:ext>
              </a:extLst>
            </p:cNvPr>
            <p:cNvSpPr txBox="1"/>
            <p:nvPr/>
          </p:nvSpPr>
          <p:spPr>
            <a:xfrm>
              <a:off x="3457818" y="2136636"/>
              <a:ext cx="1252219" cy="1446550"/>
            </a:xfrm>
            <a:prstGeom prst="rect">
              <a:avLst/>
            </a:prstGeom>
            <a:noFill/>
          </p:spPr>
          <p:txBody>
            <a:bodyPr wrap="square" rtlCol="0">
              <a:spAutoFit/>
            </a:bodyPr>
            <a:lstStyle/>
            <a:p>
              <a:r>
                <a:rPr lang="en-GB" sz="1100" dirty="0">
                  <a:solidFill>
                    <a:schemeClr val="tx2"/>
                  </a:solidFill>
                </a:rPr>
                <a:t>Language: HTML</a:t>
              </a:r>
            </a:p>
            <a:p>
              <a:r>
                <a:rPr lang="en-GB" sz="1100" dirty="0" err="1">
                  <a:solidFill>
                    <a:schemeClr val="tx2"/>
                  </a:solidFill>
                </a:rPr>
                <a:t>Href</a:t>
              </a:r>
              <a:r>
                <a:rPr lang="en-GB" sz="1100" dirty="0">
                  <a:solidFill>
                    <a:schemeClr val="tx2"/>
                  </a:solidFill>
                </a:rPr>
                <a:t>-”Website URL”</a:t>
              </a:r>
            </a:p>
            <a:p>
              <a:r>
                <a:rPr lang="en-GB" sz="1100" dirty="0">
                  <a:solidFill>
                    <a:schemeClr val="tx2"/>
                  </a:solidFill>
                </a:rPr>
                <a:t>---------------------------------------</a:t>
              </a:r>
            </a:p>
            <a:p>
              <a:r>
                <a:rPr lang="en-GB" sz="1100" dirty="0">
                  <a:solidFill>
                    <a:schemeClr val="tx2"/>
                  </a:solidFill>
                </a:rPr>
                <a:t>Purpose: “Link to websites” when clicked</a:t>
              </a:r>
            </a:p>
            <a:p>
              <a:r>
                <a:rPr lang="en-GB" sz="1100" dirty="0">
                  <a:solidFill>
                    <a:schemeClr val="tx2"/>
                  </a:solidFill>
                </a:rPr>
                <a:t>---------------------------------------</a:t>
              </a:r>
            </a:p>
            <a:p>
              <a:r>
                <a:rPr lang="en-GB" sz="1100" dirty="0">
                  <a:solidFill>
                    <a:schemeClr val="tx2"/>
                  </a:solidFill>
                </a:rPr>
                <a:t>Activates: On click</a:t>
              </a:r>
            </a:p>
            <a:p>
              <a:endParaRPr lang="en-GB" sz="1100" dirty="0">
                <a:solidFill>
                  <a:schemeClr val="tx2"/>
                </a:solidFill>
              </a:endParaRPr>
            </a:p>
          </p:txBody>
        </p:sp>
      </p:grpSp>
      <p:grpSp>
        <p:nvGrpSpPr>
          <p:cNvPr id="6" name="Group 5">
            <a:extLst>
              <a:ext uri="{FF2B5EF4-FFF2-40B4-BE49-F238E27FC236}">
                <a16:creationId xmlns:a16="http://schemas.microsoft.com/office/drawing/2014/main" id="{73390C7F-C94E-2EAD-6B0B-EDFD7E2D89B6}"/>
              </a:ext>
            </a:extLst>
          </p:cNvPr>
          <p:cNvGrpSpPr/>
          <p:nvPr/>
        </p:nvGrpSpPr>
        <p:grpSpPr>
          <a:xfrm>
            <a:off x="3742993" y="367180"/>
            <a:ext cx="1876659" cy="1737228"/>
            <a:chOff x="3457818" y="1615015"/>
            <a:chExt cx="1252223" cy="1479059"/>
          </a:xfrm>
        </p:grpSpPr>
        <p:sp>
          <p:nvSpPr>
            <p:cNvPr id="7" name="Text Box 3">
              <a:extLst>
                <a:ext uri="{FF2B5EF4-FFF2-40B4-BE49-F238E27FC236}">
                  <a16:creationId xmlns:a16="http://schemas.microsoft.com/office/drawing/2014/main" id="{691A5201-8EA9-65C2-D30D-04CC328BCE3E}"/>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Button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0EDBFDA-732F-0552-0DD6-7C6DB92F1DE4}"/>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C4074EAB-F2AC-2FAC-51C8-87E860718C24}"/>
                </a:ext>
              </a:extLst>
            </p:cNvPr>
            <p:cNvSpPr txBox="1"/>
            <p:nvPr/>
          </p:nvSpPr>
          <p:spPr>
            <a:xfrm>
              <a:off x="3457818" y="2136636"/>
              <a:ext cx="1252219" cy="799216"/>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a:t>
              </a:r>
            </a:p>
            <a:p>
              <a:r>
                <a:rPr lang="en-GB" sz="1100" dirty="0">
                  <a:solidFill>
                    <a:schemeClr val="tx2"/>
                  </a:solidFill>
                </a:rPr>
                <a:t>Purpose: Links to JS code</a:t>
              </a:r>
            </a:p>
            <a:p>
              <a:r>
                <a:rPr lang="en-GB" sz="1100" dirty="0">
                  <a:solidFill>
                    <a:schemeClr val="tx2"/>
                  </a:solidFill>
                </a:rPr>
                <a:t>---------------------------------------</a:t>
              </a:r>
            </a:p>
            <a:p>
              <a:r>
                <a:rPr lang="en-GB" sz="1100" dirty="0">
                  <a:solidFill>
                    <a:schemeClr val="tx2"/>
                  </a:solidFill>
                </a:rPr>
                <a:t>Activates: On click</a:t>
              </a:r>
            </a:p>
          </p:txBody>
        </p:sp>
      </p:grpSp>
      <p:grpSp>
        <p:nvGrpSpPr>
          <p:cNvPr id="10" name="Group 9">
            <a:extLst>
              <a:ext uri="{FF2B5EF4-FFF2-40B4-BE49-F238E27FC236}">
                <a16:creationId xmlns:a16="http://schemas.microsoft.com/office/drawing/2014/main" id="{296DC9CA-22F6-27CD-5BA8-0A661CDF1289}"/>
              </a:ext>
            </a:extLst>
          </p:cNvPr>
          <p:cNvGrpSpPr/>
          <p:nvPr/>
        </p:nvGrpSpPr>
        <p:grpSpPr>
          <a:xfrm>
            <a:off x="6266120" y="2214820"/>
            <a:ext cx="2259069" cy="3802494"/>
            <a:chOff x="3457818" y="1884175"/>
            <a:chExt cx="1252221" cy="1423125"/>
          </a:xfrm>
        </p:grpSpPr>
        <p:sp>
          <p:nvSpPr>
            <p:cNvPr id="11" name="Text Box 3">
              <a:extLst>
                <a:ext uri="{FF2B5EF4-FFF2-40B4-BE49-F238E27FC236}">
                  <a16:creationId xmlns:a16="http://schemas.microsoft.com/office/drawing/2014/main" id="{A8599A4C-08E0-DB0F-9DE3-29D4CCA12466}"/>
                </a:ext>
              </a:extLst>
            </p:cNvPr>
            <p:cNvSpPr txBox="1"/>
            <p:nvPr/>
          </p:nvSpPr>
          <p:spPr>
            <a:xfrm>
              <a:off x="3457818" y="1884175"/>
              <a:ext cx="1252220" cy="275790"/>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err="1">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Password_Button</a:t>
              </a: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89BACB2-4C21-62FE-4D7D-F41D580951A7}"/>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215F0E98-2513-96F6-F33E-EF7A94DAF192}"/>
                </a:ext>
              </a:extLst>
            </p:cNvPr>
            <p:cNvSpPr txBox="1"/>
            <p:nvPr/>
          </p:nvSpPr>
          <p:spPr>
            <a:xfrm>
              <a:off x="3457819" y="2195728"/>
              <a:ext cx="1252219" cy="1111572"/>
            </a:xfrm>
            <a:prstGeom prst="rect">
              <a:avLst/>
            </a:prstGeom>
            <a:noFill/>
          </p:spPr>
          <p:txBody>
            <a:bodyPr wrap="square" rtlCol="0">
              <a:spAutoFit/>
            </a:bodyPr>
            <a:lstStyle/>
            <a:p>
              <a:r>
                <a:rPr lang="en-GB" sz="1100" dirty="0">
                  <a:solidFill>
                    <a:schemeClr val="tx2"/>
                  </a:solidFill>
                </a:rPr>
                <a:t>Language: JS</a:t>
              </a:r>
            </a:p>
            <a:p>
              <a:r>
                <a:rPr lang="en-GB" sz="1100" dirty="0">
                  <a:solidFill>
                    <a:schemeClr val="tx2"/>
                  </a:solidFill>
                </a:rPr>
                <a:t>---------------------------------------</a:t>
              </a:r>
            </a:p>
            <a:p>
              <a:r>
                <a:rPr lang="en-GB" sz="1100" dirty="0">
                  <a:solidFill>
                    <a:schemeClr val="tx2"/>
                  </a:solidFill>
                </a:rPr>
                <a:t>Purpose: Initialises both encryption methods</a:t>
              </a:r>
            </a:p>
            <a:p>
              <a:r>
                <a:rPr lang="en-GB" sz="1100" dirty="0">
                  <a:solidFill>
                    <a:schemeClr val="tx2"/>
                  </a:solidFill>
                </a:rPr>
                <a:t>---------------------------------------</a:t>
              </a:r>
            </a:p>
            <a:p>
              <a:r>
                <a:rPr lang="en-GB" sz="1100" dirty="0">
                  <a:solidFill>
                    <a:schemeClr val="tx2"/>
                  </a:solidFill>
                </a:rPr>
                <a:t>Activates: When called by button</a:t>
              </a:r>
            </a:p>
            <a:p>
              <a:r>
                <a:rPr lang="en-GB" sz="1100" dirty="0">
                  <a:solidFill>
                    <a:schemeClr val="tx2"/>
                  </a:solidFill>
                </a:rPr>
                <a:t>---------------------------------------</a:t>
              </a:r>
            </a:p>
            <a:p>
              <a:r>
                <a:rPr lang="en-GB" sz="1100" dirty="0">
                  <a:solidFill>
                    <a:schemeClr val="tx2"/>
                  </a:solidFill>
                </a:rPr>
                <a:t>+ PasswordOption1(</a:t>
              </a:r>
              <a:r>
                <a:rPr lang="en-GB" sz="1100" dirty="0" err="1">
                  <a:solidFill>
                    <a:schemeClr val="tx2"/>
                  </a:solidFill>
                </a:rPr>
                <a:t>Pass_Split</a:t>
              </a:r>
              <a:r>
                <a:rPr lang="en-GB" sz="1100" dirty="0">
                  <a:solidFill>
                    <a:schemeClr val="tx2"/>
                  </a:solidFill>
                </a:rPr>
                <a:t>)</a:t>
              </a:r>
            </a:p>
            <a:p>
              <a:r>
                <a:rPr lang="en-GB" sz="1100" dirty="0">
                  <a:solidFill>
                    <a:schemeClr val="tx2"/>
                  </a:solidFill>
                </a:rPr>
                <a:t>+ Password Option2(</a:t>
              </a:r>
              <a:r>
                <a:rPr lang="en-GB" sz="1100" dirty="0" err="1">
                  <a:solidFill>
                    <a:schemeClr val="tx2"/>
                  </a:solidFill>
                </a:rPr>
                <a:t>Pass_Split</a:t>
              </a:r>
              <a:r>
                <a:rPr lang="en-GB" sz="1100" dirty="0">
                  <a:solidFill>
                    <a:schemeClr val="tx2"/>
                  </a:solidFill>
                </a:rPr>
                <a:t>)</a:t>
              </a:r>
            </a:p>
            <a:p>
              <a:r>
                <a:rPr lang="en-GB" sz="1100" dirty="0">
                  <a:solidFill>
                    <a:schemeClr val="tx2"/>
                  </a:solidFill>
                </a:rPr>
                <a:t>---------------------------------------</a:t>
              </a:r>
            </a:p>
            <a:p>
              <a:pPr marL="171450" indent="-171450">
                <a:buFontTx/>
                <a:buChar char="-"/>
              </a:pPr>
              <a:r>
                <a:rPr lang="en-GB" sz="1100" dirty="0">
                  <a:solidFill>
                    <a:schemeClr val="tx2"/>
                  </a:solidFill>
                </a:rPr>
                <a:t>Option</a:t>
              </a:r>
            </a:p>
            <a:p>
              <a:pPr marL="171450" indent="-171450">
                <a:buFontTx/>
                <a:buChar char="-"/>
              </a:pPr>
              <a:r>
                <a:rPr lang="en-GB" sz="1100" dirty="0" err="1">
                  <a:solidFill>
                    <a:schemeClr val="tx2"/>
                  </a:solidFill>
                </a:rPr>
                <a:t>User_Input</a:t>
              </a:r>
              <a:endParaRPr lang="en-GB" sz="1100" dirty="0">
                <a:solidFill>
                  <a:schemeClr val="tx2"/>
                </a:solidFill>
              </a:endParaRPr>
            </a:p>
            <a:p>
              <a:pPr marL="171450" indent="-171450">
                <a:buFontTx/>
                <a:buChar char="-"/>
              </a:pPr>
              <a:r>
                <a:rPr lang="en-GB" sz="1100" dirty="0" err="1">
                  <a:solidFill>
                    <a:schemeClr val="tx2"/>
                  </a:solidFill>
                </a:rPr>
                <a:t>String_Input</a:t>
              </a:r>
              <a:endParaRPr lang="en-GB" sz="1100" dirty="0">
                <a:solidFill>
                  <a:schemeClr val="tx2"/>
                </a:solidFill>
              </a:endParaRPr>
            </a:p>
            <a:p>
              <a:pPr marL="171450" indent="-171450">
                <a:buFontTx/>
                <a:buChar char="-"/>
              </a:pPr>
              <a:r>
                <a:rPr lang="en-GB" sz="1100" dirty="0" err="1">
                  <a:solidFill>
                    <a:schemeClr val="tx2"/>
                  </a:solidFill>
                </a:rPr>
                <a:t>Pass_Split</a:t>
              </a:r>
              <a:endParaRPr lang="en-GB" sz="1100" dirty="0">
                <a:solidFill>
                  <a:schemeClr val="tx2"/>
                </a:solidFill>
              </a:endParaRPr>
            </a:p>
            <a:p>
              <a:endParaRPr lang="en-GB" sz="1100" dirty="0">
                <a:solidFill>
                  <a:schemeClr val="tx2"/>
                </a:solidFill>
              </a:endParaRPr>
            </a:p>
            <a:p>
              <a:endParaRPr lang="en-GB" sz="1100" dirty="0">
                <a:solidFill>
                  <a:schemeClr val="tx2"/>
                </a:solidFill>
              </a:endParaRPr>
            </a:p>
            <a:p>
              <a:endParaRPr lang="en-GB" sz="1100" dirty="0">
                <a:solidFill>
                  <a:schemeClr val="tx2"/>
                </a:solidFill>
              </a:endParaRPr>
            </a:p>
          </p:txBody>
        </p:sp>
      </p:grpSp>
      <p:cxnSp>
        <p:nvCxnSpPr>
          <p:cNvPr id="15" name="Straight Arrow Connector 14">
            <a:extLst>
              <a:ext uri="{FF2B5EF4-FFF2-40B4-BE49-F238E27FC236}">
                <a16:creationId xmlns:a16="http://schemas.microsoft.com/office/drawing/2014/main" id="{BBC5D87E-40EE-E42E-261F-3B5BC00935F8}"/>
              </a:ext>
            </a:extLst>
          </p:cNvPr>
          <p:cNvCxnSpPr>
            <a:cxnSpLocks/>
            <a:stCxn id="9" idx="3"/>
            <a:endCxn id="11" idx="0"/>
          </p:cNvCxnSpPr>
          <p:nvPr/>
        </p:nvCxnSpPr>
        <p:spPr>
          <a:xfrm>
            <a:off x="5619646" y="1449210"/>
            <a:ext cx="1776008" cy="765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52EF39FE-F76F-CB54-715F-69A3855B7094}"/>
              </a:ext>
            </a:extLst>
          </p:cNvPr>
          <p:cNvGrpSpPr/>
          <p:nvPr/>
        </p:nvGrpSpPr>
        <p:grpSpPr>
          <a:xfrm>
            <a:off x="9178520" y="563275"/>
            <a:ext cx="1876659" cy="1355294"/>
            <a:chOff x="3457818" y="1615015"/>
            <a:chExt cx="1252223" cy="1479059"/>
          </a:xfrm>
        </p:grpSpPr>
        <p:sp>
          <p:nvSpPr>
            <p:cNvPr id="17" name="Text Box 3">
              <a:extLst>
                <a:ext uri="{FF2B5EF4-FFF2-40B4-BE49-F238E27FC236}">
                  <a16:creationId xmlns:a16="http://schemas.microsoft.com/office/drawing/2014/main" id="{99D9B353-0D62-54C6-2645-6F4F8673A927}"/>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Select Menu</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BFA5A40-00E2-9128-7D08-28752DDB0998}"/>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B67CD8DC-DB47-5D2F-C16D-3E180ADB65C6}"/>
                </a:ext>
              </a:extLst>
            </p:cNvPr>
            <p:cNvSpPr txBox="1"/>
            <p:nvPr/>
          </p:nvSpPr>
          <p:spPr>
            <a:xfrm>
              <a:off x="3457818" y="2136636"/>
              <a:ext cx="1252219" cy="799216"/>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a:t>
              </a:r>
            </a:p>
            <a:p>
              <a:r>
                <a:rPr lang="en-GB" sz="1100" dirty="0">
                  <a:solidFill>
                    <a:schemeClr val="tx2"/>
                  </a:solidFill>
                </a:rPr>
                <a:t>Purpose: User Selects encryption</a:t>
              </a:r>
            </a:p>
            <a:p>
              <a:endParaRPr lang="en-GB" sz="1100" dirty="0">
                <a:solidFill>
                  <a:schemeClr val="tx2"/>
                </a:solidFill>
              </a:endParaRPr>
            </a:p>
          </p:txBody>
        </p:sp>
      </p:grpSp>
      <p:cxnSp>
        <p:nvCxnSpPr>
          <p:cNvPr id="21" name="Straight Arrow Connector 20">
            <a:extLst>
              <a:ext uri="{FF2B5EF4-FFF2-40B4-BE49-F238E27FC236}">
                <a16:creationId xmlns:a16="http://schemas.microsoft.com/office/drawing/2014/main" id="{D829B640-8B16-6FDC-1123-5BD5CB1724C1}"/>
              </a:ext>
            </a:extLst>
          </p:cNvPr>
          <p:cNvCxnSpPr>
            <a:stCxn id="11" idx="3"/>
            <a:endCxn id="19" idx="1"/>
          </p:cNvCxnSpPr>
          <p:nvPr/>
        </p:nvCxnSpPr>
        <p:spPr>
          <a:xfrm flipV="1">
            <a:off x="8525187" y="1407418"/>
            <a:ext cx="653333" cy="1175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C07DFF6-0DC9-6C75-EC61-320F7492C347}"/>
              </a:ext>
            </a:extLst>
          </p:cNvPr>
          <p:cNvCxnSpPr>
            <a:cxnSpLocks/>
            <a:stCxn id="18" idx="2"/>
          </p:cNvCxnSpPr>
          <p:nvPr/>
        </p:nvCxnSpPr>
        <p:spPr>
          <a:xfrm flipH="1">
            <a:off x="8644270" y="1918569"/>
            <a:ext cx="1472580" cy="970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9FCA5983-33B1-42F6-F852-BA990F295427}"/>
              </a:ext>
            </a:extLst>
          </p:cNvPr>
          <p:cNvGrpSpPr/>
          <p:nvPr/>
        </p:nvGrpSpPr>
        <p:grpSpPr>
          <a:xfrm>
            <a:off x="2326409" y="4309651"/>
            <a:ext cx="2259069" cy="2445753"/>
            <a:chOff x="3457818" y="1884175"/>
            <a:chExt cx="1252221" cy="1209899"/>
          </a:xfrm>
        </p:grpSpPr>
        <p:sp>
          <p:nvSpPr>
            <p:cNvPr id="26" name="Text Box 3">
              <a:extLst>
                <a:ext uri="{FF2B5EF4-FFF2-40B4-BE49-F238E27FC236}">
                  <a16:creationId xmlns:a16="http://schemas.microsoft.com/office/drawing/2014/main" id="{DD50692C-077F-B29C-6096-8F6433C93EDE}"/>
                </a:ext>
              </a:extLst>
            </p:cNvPr>
            <p:cNvSpPr txBox="1"/>
            <p:nvPr/>
          </p:nvSpPr>
          <p:spPr>
            <a:xfrm>
              <a:off x="3457818" y="1884175"/>
              <a:ext cx="1252220" cy="275790"/>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PasswordOption1(</a:t>
              </a:r>
              <a:r>
                <a:rPr lang="en-GB" sz="1100" dirty="0" err="1">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Pass_Split</a:t>
              </a: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2251ABFC-FEF5-E128-2DDE-066780340335}"/>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9A9BB076-2C4F-0D96-4B6E-AEA0D7F4CA04}"/>
                </a:ext>
              </a:extLst>
            </p:cNvPr>
            <p:cNvSpPr txBox="1"/>
            <p:nvPr/>
          </p:nvSpPr>
          <p:spPr>
            <a:xfrm>
              <a:off x="3457819" y="2195728"/>
              <a:ext cx="1252219" cy="794802"/>
            </a:xfrm>
            <a:prstGeom prst="rect">
              <a:avLst/>
            </a:prstGeom>
            <a:noFill/>
          </p:spPr>
          <p:txBody>
            <a:bodyPr wrap="square" rtlCol="0">
              <a:spAutoFit/>
            </a:bodyPr>
            <a:lstStyle/>
            <a:p>
              <a:r>
                <a:rPr lang="en-GB" sz="1100" dirty="0">
                  <a:solidFill>
                    <a:schemeClr val="tx2"/>
                  </a:solidFill>
                </a:rPr>
                <a:t>Language: JS</a:t>
              </a:r>
            </a:p>
            <a:p>
              <a:r>
                <a:rPr lang="en-GB" sz="1100" dirty="0">
                  <a:solidFill>
                    <a:schemeClr val="tx2"/>
                  </a:solidFill>
                </a:rPr>
                <a:t>---------------------------------------</a:t>
              </a:r>
            </a:p>
            <a:p>
              <a:r>
                <a:rPr lang="en-GB" sz="1100" dirty="0">
                  <a:solidFill>
                    <a:schemeClr val="tx2"/>
                  </a:solidFill>
                </a:rPr>
                <a:t>Purpose: Basic Encryption returns back to called function</a:t>
              </a:r>
            </a:p>
            <a:p>
              <a:r>
                <a:rPr lang="en-GB" sz="1100" dirty="0">
                  <a:solidFill>
                    <a:schemeClr val="tx2"/>
                  </a:solidFill>
                </a:rPr>
                <a:t>---------------------------------------</a:t>
              </a:r>
            </a:p>
            <a:p>
              <a:r>
                <a:rPr lang="en-GB" sz="1100" dirty="0">
                  <a:solidFill>
                    <a:schemeClr val="tx2"/>
                  </a:solidFill>
                </a:rPr>
                <a:t>Activates: When called</a:t>
              </a:r>
            </a:p>
            <a:p>
              <a:r>
                <a:rPr lang="en-GB" sz="1100" dirty="0">
                  <a:solidFill>
                    <a:schemeClr val="tx2"/>
                  </a:solidFill>
                </a:rPr>
                <a:t>---------------------------------------</a:t>
              </a:r>
            </a:p>
            <a:p>
              <a:pPr marL="171450" indent="-171450">
                <a:buFontTx/>
                <a:buChar char="-"/>
              </a:pPr>
              <a:r>
                <a:rPr lang="en-GB" sz="1100" dirty="0" err="1">
                  <a:solidFill>
                    <a:schemeClr val="tx2"/>
                  </a:solidFill>
                </a:rPr>
                <a:t>check_Sum</a:t>
              </a:r>
              <a:endParaRPr lang="en-GB" sz="1100" dirty="0">
                <a:solidFill>
                  <a:schemeClr val="tx2"/>
                </a:solidFill>
              </a:endParaRPr>
            </a:p>
            <a:p>
              <a:pPr marL="171450" indent="-171450">
                <a:buFontTx/>
                <a:buChar char="-"/>
              </a:pPr>
              <a:r>
                <a:rPr lang="en-GB" sz="1100" dirty="0" err="1">
                  <a:solidFill>
                    <a:schemeClr val="tx2"/>
                  </a:solidFill>
                </a:rPr>
                <a:t>Pass_Split</a:t>
              </a:r>
              <a:endParaRPr lang="en-GB" sz="1100" dirty="0">
                <a:solidFill>
                  <a:schemeClr val="tx2"/>
                </a:solidFill>
              </a:endParaRPr>
            </a:p>
            <a:p>
              <a:endParaRPr lang="en-GB" sz="1100" dirty="0">
                <a:solidFill>
                  <a:schemeClr val="tx2"/>
                </a:solidFill>
              </a:endParaRPr>
            </a:p>
            <a:p>
              <a:endParaRPr lang="en-GB" sz="1100" dirty="0">
                <a:solidFill>
                  <a:schemeClr val="tx2"/>
                </a:solidFill>
              </a:endParaRPr>
            </a:p>
            <a:p>
              <a:endParaRPr lang="en-GB" sz="1100" dirty="0">
                <a:solidFill>
                  <a:schemeClr val="tx2"/>
                </a:solidFill>
              </a:endParaRPr>
            </a:p>
          </p:txBody>
        </p:sp>
      </p:grpSp>
      <p:cxnSp>
        <p:nvCxnSpPr>
          <p:cNvPr id="30" name="Straight Arrow Connector 29">
            <a:extLst>
              <a:ext uri="{FF2B5EF4-FFF2-40B4-BE49-F238E27FC236}">
                <a16:creationId xmlns:a16="http://schemas.microsoft.com/office/drawing/2014/main" id="{77AE73AC-825D-974F-A510-BE1518DEBA7B}"/>
              </a:ext>
            </a:extLst>
          </p:cNvPr>
          <p:cNvCxnSpPr>
            <a:stCxn id="28" idx="3"/>
            <a:endCxn id="13" idx="1"/>
          </p:cNvCxnSpPr>
          <p:nvPr/>
        </p:nvCxnSpPr>
        <p:spPr>
          <a:xfrm flipV="1">
            <a:off x="4585476" y="4532292"/>
            <a:ext cx="1680646" cy="1210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2B1CB05-00C0-81E6-E541-29A47A8D582A}"/>
              </a:ext>
            </a:extLst>
          </p:cNvPr>
          <p:cNvCxnSpPr>
            <a:cxnSpLocks/>
          </p:cNvCxnSpPr>
          <p:nvPr/>
        </p:nvCxnSpPr>
        <p:spPr>
          <a:xfrm flipH="1">
            <a:off x="4582633" y="3857733"/>
            <a:ext cx="1683487" cy="1160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211BCE08-3099-5647-D0E0-0E208AC6057B}"/>
              </a:ext>
            </a:extLst>
          </p:cNvPr>
          <p:cNvGrpSpPr/>
          <p:nvPr/>
        </p:nvGrpSpPr>
        <p:grpSpPr>
          <a:xfrm>
            <a:off x="9512385" y="3857733"/>
            <a:ext cx="2259069" cy="3309658"/>
            <a:chOff x="3457818" y="1884175"/>
            <a:chExt cx="1252221" cy="1529595"/>
          </a:xfrm>
        </p:grpSpPr>
        <p:sp>
          <p:nvSpPr>
            <p:cNvPr id="34" name="Text Box 3">
              <a:extLst>
                <a:ext uri="{FF2B5EF4-FFF2-40B4-BE49-F238E27FC236}">
                  <a16:creationId xmlns:a16="http://schemas.microsoft.com/office/drawing/2014/main" id="{895B0AF4-FFC9-4D2A-FC04-4E462D213525}"/>
                </a:ext>
              </a:extLst>
            </p:cNvPr>
            <p:cNvSpPr txBox="1"/>
            <p:nvPr/>
          </p:nvSpPr>
          <p:spPr>
            <a:xfrm>
              <a:off x="3457818" y="1884175"/>
              <a:ext cx="1252220" cy="275790"/>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PasswordOption2(</a:t>
              </a:r>
              <a:r>
                <a:rPr lang="en-GB" sz="1100" dirty="0" err="1">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Pass_Split</a:t>
              </a: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A80C6847-0AD6-1E1C-478C-7EDA2AC7D7C5}"/>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12A76350-2E53-DB3E-4892-0D16ACE94A01}"/>
                </a:ext>
              </a:extLst>
            </p:cNvPr>
            <p:cNvSpPr txBox="1"/>
            <p:nvPr/>
          </p:nvSpPr>
          <p:spPr>
            <a:xfrm>
              <a:off x="3457819" y="2195728"/>
              <a:ext cx="1252219" cy="1218042"/>
            </a:xfrm>
            <a:prstGeom prst="rect">
              <a:avLst/>
            </a:prstGeom>
            <a:noFill/>
          </p:spPr>
          <p:txBody>
            <a:bodyPr wrap="square" rtlCol="0">
              <a:spAutoFit/>
            </a:bodyPr>
            <a:lstStyle/>
            <a:p>
              <a:r>
                <a:rPr lang="en-GB" sz="1100" dirty="0">
                  <a:solidFill>
                    <a:schemeClr val="tx2"/>
                  </a:solidFill>
                </a:rPr>
                <a:t>Language: JS</a:t>
              </a:r>
            </a:p>
            <a:p>
              <a:r>
                <a:rPr lang="en-GB" sz="1100" dirty="0">
                  <a:solidFill>
                    <a:schemeClr val="tx2"/>
                  </a:solidFill>
                </a:rPr>
                <a:t>---------------------------------------</a:t>
              </a:r>
            </a:p>
            <a:p>
              <a:r>
                <a:rPr lang="en-GB" sz="1100" dirty="0">
                  <a:solidFill>
                    <a:schemeClr val="tx2"/>
                  </a:solidFill>
                </a:rPr>
                <a:t>Purpose: Extreme Encryption returns back to called function</a:t>
              </a:r>
            </a:p>
            <a:p>
              <a:r>
                <a:rPr lang="en-GB" sz="1100" dirty="0">
                  <a:solidFill>
                    <a:schemeClr val="tx2"/>
                  </a:solidFill>
                </a:rPr>
                <a:t>---------------------------------------</a:t>
              </a:r>
            </a:p>
            <a:p>
              <a:r>
                <a:rPr lang="en-GB" sz="1100" dirty="0">
                  <a:solidFill>
                    <a:schemeClr val="tx2"/>
                  </a:solidFill>
                </a:rPr>
                <a:t>Activates: When called</a:t>
              </a:r>
            </a:p>
            <a:p>
              <a:r>
                <a:rPr lang="en-GB" sz="1100" dirty="0">
                  <a:solidFill>
                    <a:schemeClr val="tx2"/>
                  </a:solidFill>
                </a:rPr>
                <a:t>---------------------------------------</a:t>
              </a:r>
            </a:p>
            <a:p>
              <a:pPr marL="171450" indent="-171450">
                <a:buFontTx/>
                <a:buChar char="-"/>
              </a:pPr>
              <a:r>
                <a:rPr lang="en-GB" sz="1100" dirty="0" err="1">
                  <a:solidFill>
                    <a:schemeClr val="tx2"/>
                  </a:solidFill>
                </a:rPr>
                <a:t>check_Sum</a:t>
              </a:r>
              <a:endParaRPr lang="en-GB" sz="1100" dirty="0">
                <a:solidFill>
                  <a:schemeClr val="tx2"/>
                </a:solidFill>
              </a:endParaRPr>
            </a:p>
            <a:p>
              <a:pPr marL="171450" indent="-171450">
                <a:buFontTx/>
                <a:buChar char="-"/>
              </a:pPr>
              <a:r>
                <a:rPr lang="en-GB" sz="1100" dirty="0" err="1">
                  <a:solidFill>
                    <a:schemeClr val="tx2"/>
                  </a:solidFill>
                </a:rPr>
                <a:t>Pass_Split</a:t>
              </a:r>
              <a:endParaRPr lang="en-GB" sz="1100" dirty="0">
                <a:solidFill>
                  <a:schemeClr val="tx2"/>
                </a:solidFill>
              </a:endParaRPr>
            </a:p>
            <a:p>
              <a:pPr marL="171450" indent="-171450">
                <a:buFontTx/>
                <a:buChar char="-"/>
              </a:pPr>
              <a:r>
                <a:rPr lang="en-GB" sz="1100" dirty="0" err="1">
                  <a:solidFill>
                    <a:schemeClr val="tx2"/>
                  </a:solidFill>
                </a:rPr>
                <a:t>Special_Letters_List</a:t>
              </a:r>
              <a:endParaRPr lang="en-GB" sz="1100" dirty="0">
                <a:solidFill>
                  <a:schemeClr val="tx2"/>
                </a:solidFill>
              </a:endParaRPr>
            </a:p>
            <a:p>
              <a:pPr marL="171450" indent="-171450">
                <a:buFontTx/>
                <a:buChar char="-"/>
              </a:pPr>
              <a:r>
                <a:rPr lang="en-GB" sz="1100" dirty="0" err="1">
                  <a:solidFill>
                    <a:schemeClr val="tx2"/>
                  </a:solidFill>
                </a:rPr>
                <a:t>Special_Charactes_List</a:t>
              </a:r>
              <a:endParaRPr lang="en-GB" sz="1100" dirty="0">
                <a:solidFill>
                  <a:schemeClr val="tx2"/>
                </a:solidFill>
              </a:endParaRPr>
            </a:p>
            <a:p>
              <a:endParaRPr lang="en-GB" sz="1100" dirty="0">
                <a:solidFill>
                  <a:schemeClr val="tx2"/>
                </a:solidFill>
              </a:endParaRPr>
            </a:p>
            <a:p>
              <a:endParaRPr lang="en-GB" sz="1100" dirty="0">
                <a:solidFill>
                  <a:schemeClr val="tx2"/>
                </a:solidFill>
              </a:endParaRPr>
            </a:p>
            <a:p>
              <a:endParaRPr lang="en-GB" sz="1100" dirty="0">
                <a:solidFill>
                  <a:schemeClr val="tx2"/>
                </a:solidFill>
              </a:endParaRPr>
            </a:p>
          </p:txBody>
        </p:sp>
      </p:grpSp>
      <p:cxnSp>
        <p:nvCxnSpPr>
          <p:cNvPr id="41" name="Straight Arrow Connector 40">
            <a:extLst>
              <a:ext uri="{FF2B5EF4-FFF2-40B4-BE49-F238E27FC236}">
                <a16:creationId xmlns:a16="http://schemas.microsoft.com/office/drawing/2014/main" id="{C0429EAB-4876-0BE7-8F1B-21EB12AC77DA}"/>
              </a:ext>
            </a:extLst>
          </p:cNvPr>
          <p:cNvCxnSpPr>
            <a:endCxn id="34" idx="0"/>
          </p:cNvCxnSpPr>
          <p:nvPr/>
        </p:nvCxnSpPr>
        <p:spPr>
          <a:xfrm>
            <a:off x="8525187" y="3327991"/>
            <a:ext cx="2116732" cy="529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BE35D14-A988-E462-F012-9FC452C73252}"/>
              </a:ext>
            </a:extLst>
          </p:cNvPr>
          <p:cNvCxnSpPr>
            <a:stCxn id="36" idx="1"/>
            <a:endCxn id="13" idx="3"/>
          </p:cNvCxnSpPr>
          <p:nvPr/>
        </p:nvCxnSpPr>
        <p:spPr>
          <a:xfrm flipH="1" flipV="1">
            <a:off x="8525187" y="4532292"/>
            <a:ext cx="987200" cy="1317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7BB32A42-BFCA-346E-DAAA-D0DAC613E7A2}"/>
              </a:ext>
            </a:extLst>
          </p:cNvPr>
          <p:cNvGrpSpPr/>
          <p:nvPr/>
        </p:nvGrpSpPr>
        <p:grpSpPr>
          <a:xfrm>
            <a:off x="611751" y="2723388"/>
            <a:ext cx="1876659" cy="1416692"/>
            <a:chOff x="3457818" y="1615015"/>
            <a:chExt cx="1252223" cy="1546064"/>
          </a:xfrm>
        </p:grpSpPr>
        <p:sp>
          <p:nvSpPr>
            <p:cNvPr id="45" name="Text Box 3">
              <a:extLst>
                <a:ext uri="{FF2B5EF4-FFF2-40B4-BE49-F238E27FC236}">
                  <a16:creationId xmlns:a16="http://schemas.microsoft.com/office/drawing/2014/main" id="{5D20C1C0-BD33-751B-C1C6-1946FD669C14}"/>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err="1">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User_Output</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F73F14E7-C08A-A24D-EB30-D6717FEDF6E9}"/>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6FF77135-23BD-E8A9-DCBB-FE3046FE094E}"/>
                </a:ext>
              </a:extLst>
            </p:cNvPr>
            <p:cNvSpPr txBox="1"/>
            <p:nvPr/>
          </p:nvSpPr>
          <p:spPr>
            <a:xfrm>
              <a:off x="3457818" y="2136636"/>
              <a:ext cx="1252219" cy="1024443"/>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a:t>
              </a:r>
            </a:p>
            <a:p>
              <a:r>
                <a:rPr lang="en-GB" sz="1100" dirty="0">
                  <a:solidFill>
                    <a:schemeClr val="tx2"/>
                  </a:solidFill>
                </a:rPr>
                <a:t>Purpose: Takes data form JS and </a:t>
              </a:r>
              <a:r>
                <a:rPr lang="en-GB" sz="1100" dirty="0" err="1">
                  <a:solidFill>
                    <a:schemeClr val="tx2"/>
                  </a:solidFill>
                </a:rPr>
                <a:t>dispalys</a:t>
              </a:r>
              <a:r>
                <a:rPr lang="en-GB" sz="1100" dirty="0">
                  <a:solidFill>
                    <a:schemeClr val="tx2"/>
                  </a:solidFill>
                </a:rPr>
                <a:t> it to user</a:t>
              </a:r>
            </a:p>
            <a:p>
              <a:endParaRPr lang="en-GB" sz="1100" dirty="0">
                <a:solidFill>
                  <a:schemeClr val="tx2"/>
                </a:solidFill>
              </a:endParaRPr>
            </a:p>
          </p:txBody>
        </p:sp>
      </p:grpSp>
      <p:cxnSp>
        <p:nvCxnSpPr>
          <p:cNvPr id="49" name="Straight Arrow Connector 48">
            <a:extLst>
              <a:ext uri="{FF2B5EF4-FFF2-40B4-BE49-F238E27FC236}">
                <a16:creationId xmlns:a16="http://schemas.microsoft.com/office/drawing/2014/main" id="{863B89D7-4DC2-B2F0-0812-63AA2F0FD61B}"/>
              </a:ext>
            </a:extLst>
          </p:cNvPr>
          <p:cNvCxnSpPr>
            <a:stCxn id="11" idx="1"/>
            <a:endCxn id="45" idx="3"/>
          </p:cNvCxnSpPr>
          <p:nvPr/>
        </p:nvCxnSpPr>
        <p:spPr>
          <a:xfrm flipH="1">
            <a:off x="2488410" y="2583266"/>
            <a:ext cx="3777710" cy="3791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459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2" descr="Man with solid fill">
            <a:extLst>
              <a:ext uri="{FF2B5EF4-FFF2-40B4-BE49-F238E27FC236}">
                <a16:creationId xmlns:a16="http://schemas.microsoft.com/office/drawing/2014/main" id="{2C3E72D6-1015-B24B-3ED8-8E807340A5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1228" y="1142999"/>
            <a:ext cx="914400" cy="914400"/>
          </a:xfrm>
          <a:prstGeom prst="rect">
            <a:avLst/>
          </a:prstGeom>
        </p:spPr>
      </p:pic>
      <p:sp>
        <p:nvSpPr>
          <p:cNvPr id="3" name="Text Box 3">
            <a:extLst>
              <a:ext uri="{FF2B5EF4-FFF2-40B4-BE49-F238E27FC236}">
                <a16:creationId xmlns:a16="http://schemas.microsoft.com/office/drawing/2014/main" id="{1644E4B1-80D5-5926-7B82-5898B2D48134}"/>
              </a:ext>
            </a:extLst>
          </p:cNvPr>
          <p:cNvSpPr txBox="1"/>
          <p:nvPr/>
        </p:nvSpPr>
        <p:spPr>
          <a:xfrm>
            <a:off x="2055628" y="1282381"/>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access a website</a:t>
            </a:r>
          </a:p>
        </p:txBody>
      </p:sp>
      <p:sp>
        <p:nvSpPr>
          <p:cNvPr id="4" name="Rectangle 3">
            <a:extLst>
              <a:ext uri="{FF2B5EF4-FFF2-40B4-BE49-F238E27FC236}">
                <a16:creationId xmlns:a16="http://schemas.microsoft.com/office/drawing/2014/main" id="{E85C825D-5F5F-553E-D127-B69D8FA6B484}"/>
              </a:ext>
            </a:extLst>
          </p:cNvPr>
          <p:cNvSpPr/>
          <p:nvPr/>
        </p:nvSpPr>
        <p:spPr>
          <a:xfrm>
            <a:off x="3536239" y="797442"/>
            <a:ext cx="2779501" cy="56777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a:extLst>
              <a:ext uri="{FF2B5EF4-FFF2-40B4-BE49-F238E27FC236}">
                <a16:creationId xmlns:a16="http://schemas.microsoft.com/office/drawing/2014/main" id="{07944A99-BA8A-5333-5060-CDD08ACFBA08}"/>
              </a:ext>
            </a:extLst>
          </p:cNvPr>
          <p:cNvSpPr txBox="1"/>
          <p:nvPr/>
        </p:nvSpPr>
        <p:spPr>
          <a:xfrm>
            <a:off x="4291465" y="382772"/>
            <a:ext cx="1656223" cy="369332"/>
          </a:xfrm>
          <a:prstGeom prst="rect">
            <a:avLst/>
          </a:prstGeom>
          <a:noFill/>
        </p:spPr>
        <p:txBody>
          <a:bodyPr wrap="none" rtlCol="0">
            <a:spAutoFit/>
          </a:bodyPr>
          <a:lstStyle/>
          <a:p>
            <a:r>
              <a:rPr lang="en-GB" dirty="0">
                <a:latin typeface="Amasis MT Pro Medium" panose="02040604050005020304" pitchFamily="18" charset="0"/>
              </a:rPr>
              <a:t>User Interface</a:t>
            </a:r>
          </a:p>
        </p:txBody>
      </p:sp>
      <p:sp>
        <p:nvSpPr>
          <p:cNvPr id="6" name="Rectangle 5">
            <a:extLst>
              <a:ext uri="{FF2B5EF4-FFF2-40B4-BE49-F238E27FC236}">
                <a16:creationId xmlns:a16="http://schemas.microsoft.com/office/drawing/2014/main" id="{72D9634C-3A27-A140-D027-CD2C0EC4E9DE}"/>
              </a:ext>
            </a:extLst>
          </p:cNvPr>
          <p:cNvSpPr/>
          <p:nvPr/>
        </p:nvSpPr>
        <p:spPr>
          <a:xfrm>
            <a:off x="7286846" y="797442"/>
            <a:ext cx="2392326" cy="56777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Box 7">
            <a:extLst>
              <a:ext uri="{FF2B5EF4-FFF2-40B4-BE49-F238E27FC236}">
                <a16:creationId xmlns:a16="http://schemas.microsoft.com/office/drawing/2014/main" id="{26D5651D-1CBF-28DE-B283-EF11072F5266}"/>
              </a:ext>
            </a:extLst>
          </p:cNvPr>
          <p:cNvSpPr txBox="1"/>
          <p:nvPr/>
        </p:nvSpPr>
        <p:spPr>
          <a:xfrm>
            <a:off x="7654897" y="382772"/>
            <a:ext cx="1075936" cy="369332"/>
          </a:xfrm>
          <a:prstGeom prst="rect">
            <a:avLst/>
          </a:prstGeom>
          <a:noFill/>
        </p:spPr>
        <p:txBody>
          <a:bodyPr wrap="none" rtlCol="0">
            <a:spAutoFit/>
          </a:bodyPr>
          <a:lstStyle/>
          <a:p>
            <a:r>
              <a:rPr lang="en-GB" dirty="0">
                <a:latin typeface="Amasis MT Pro Medium" panose="02040604050005020304" pitchFamily="18" charset="0"/>
              </a:rPr>
              <a:t>Program</a:t>
            </a:r>
          </a:p>
        </p:txBody>
      </p:sp>
      <p:sp>
        <p:nvSpPr>
          <p:cNvPr id="9" name="Text Box 3">
            <a:extLst>
              <a:ext uri="{FF2B5EF4-FFF2-40B4-BE49-F238E27FC236}">
                <a16:creationId xmlns:a16="http://schemas.microsoft.com/office/drawing/2014/main" id="{3B3CD31D-5A04-B065-B723-11A4ADB4077D}"/>
              </a:ext>
            </a:extLst>
          </p:cNvPr>
          <p:cNvSpPr txBox="1"/>
          <p:nvPr/>
        </p:nvSpPr>
        <p:spPr>
          <a:xfrm>
            <a:off x="4562349" y="1348148"/>
            <a:ext cx="1382000" cy="531457"/>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Website (Facebook) Icon</a:t>
            </a:r>
          </a:p>
        </p:txBody>
      </p:sp>
      <p:sp>
        <p:nvSpPr>
          <p:cNvPr id="12" name="TextBox 11">
            <a:extLst>
              <a:ext uri="{FF2B5EF4-FFF2-40B4-BE49-F238E27FC236}">
                <a16:creationId xmlns:a16="http://schemas.microsoft.com/office/drawing/2014/main" id="{A4E8676B-8090-B5DB-3BD9-FE7B045AE285}"/>
              </a:ext>
            </a:extLst>
          </p:cNvPr>
          <p:cNvSpPr txBox="1"/>
          <p:nvPr/>
        </p:nvSpPr>
        <p:spPr>
          <a:xfrm>
            <a:off x="3574522" y="1681281"/>
            <a:ext cx="674047" cy="415498"/>
          </a:xfrm>
          <a:prstGeom prst="rect">
            <a:avLst/>
          </a:prstGeom>
          <a:noFill/>
        </p:spPr>
        <p:txBody>
          <a:bodyPr wrap="square" rtlCol="0">
            <a:spAutoFit/>
          </a:bodyPr>
          <a:lstStyle/>
          <a:p>
            <a:r>
              <a:rPr lang="en-GB" sz="1050" dirty="0"/>
              <a:t>Press button</a:t>
            </a:r>
          </a:p>
        </p:txBody>
      </p:sp>
      <p:sp>
        <p:nvSpPr>
          <p:cNvPr id="13" name="Text Box 3">
            <a:extLst>
              <a:ext uri="{FF2B5EF4-FFF2-40B4-BE49-F238E27FC236}">
                <a16:creationId xmlns:a16="http://schemas.microsoft.com/office/drawing/2014/main" id="{C9FA23C6-2673-CD74-C97C-20FAFF6DF8FF}"/>
              </a:ext>
            </a:extLst>
          </p:cNvPr>
          <p:cNvSpPr txBox="1"/>
          <p:nvPr/>
        </p:nvSpPr>
        <p:spPr>
          <a:xfrm>
            <a:off x="7529618" y="1310704"/>
            <a:ext cx="1917853" cy="578989"/>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HTML hyperlink is executed</a:t>
            </a:r>
          </a:p>
        </p:txBody>
      </p:sp>
      <p:pic>
        <p:nvPicPr>
          <p:cNvPr id="16" name="Graphic 2" descr="Man with solid fill">
            <a:extLst>
              <a:ext uri="{FF2B5EF4-FFF2-40B4-BE49-F238E27FC236}">
                <a16:creationId xmlns:a16="http://schemas.microsoft.com/office/drawing/2014/main" id="{8868CF86-2C22-5652-EB94-372EBD5EDD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139" y="2241685"/>
            <a:ext cx="914400" cy="914400"/>
          </a:xfrm>
          <a:prstGeom prst="rect">
            <a:avLst/>
          </a:prstGeom>
        </p:spPr>
      </p:pic>
      <p:sp>
        <p:nvSpPr>
          <p:cNvPr id="17" name="Text Box 3">
            <a:extLst>
              <a:ext uri="{FF2B5EF4-FFF2-40B4-BE49-F238E27FC236}">
                <a16:creationId xmlns:a16="http://schemas.microsoft.com/office/drawing/2014/main" id="{4EEE8020-D173-E5AB-9D02-62BD2910387C}"/>
              </a:ext>
            </a:extLst>
          </p:cNvPr>
          <p:cNvSpPr txBox="1"/>
          <p:nvPr/>
        </p:nvSpPr>
        <p:spPr>
          <a:xfrm>
            <a:off x="2048539" y="2381067"/>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effectLst/>
                <a:latin typeface="Amasis MT Pro Medium" panose="02040604050005020304" pitchFamily="18" charset="0"/>
                <a:ea typeface="Times New Roman" panose="02020603050405020304" pitchFamily="18" charset="0"/>
                <a:cs typeface="Times New Roman" panose="02020603050405020304" pitchFamily="18" charset="0"/>
              </a:rPr>
              <a:t>User wants </a:t>
            </a:r>
            <a:r>
              <a:rPr lang="en-GB" sz="1100" dirty="0">
                <a:latin typeface="Amasis MT Pro Medium" panose="02040604050005020304" pitchFamily="18" charset="0"/>
                <a:ea typeface="Times New Roman" panose="02020603050405020304" pitchFamily="18" charset="0"/>
                <a:cs typeface="Times New Roman" panose="02020603050405020304" pitchFamily="18" charset="0"/>
              </a:rPr>
              <a:t>to create password</a:t>
            </a:r>
            <a:endParaRPr lang="en-GB" sz="1100" dirty="0">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8" name="Text Box 3">
            <a:extLst>
              <a:ext uri="{FF2B5EF4-FFF2-40B4-BE49-F238E27FC236}">
                <a16:creationId xmlns:a16="http://schemas.microsoft.com/office/drawing/2014/main" id="{9E97725B-6AA4-45FE-B5B2-A39990380A86}"/>
              </a:ext>
            </a:extLst>
          </p:cNvPr>
          <p:cNvSpPr txBox="1"/>
          <p:nvPr/>
        </p:nvSpPr>
        <p:spPr>
          <a:xfrm>
            <a:off x="4555055" y="2381068"/>
            <a:ext cx="1382000" cy="604074"/>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Password  inputted into box </a:t>
            </a:r>
          </a:p>
        </p:txBody>
      </p:sp>
      <p:sp>
        <p:nvSpPr>
          <p:cNvPr id="20" name="TextBox 19">
            <a:extLst>
              <a:ext uri="{FF2B5EF4-FFF2-40B4-BE49-F238E27FC236}">
                <a16:creationId xmlns:a16="http://schemas.microsoft.com/office/drawing/2014/main" id="{CEB9AEEC-055A-8F29-5412-539215930724}"/>
              </a:ext>
            </a:extLst>
          </p:cNvPr>
          <p:cNvSpPr txBox="1"/>
          <p:nvPr/>
        </p:nvSpPr>
        <p:spPr>
          <a:xfrm>
            <a:off x="3536240" y="2660897"/>
            <a:ext cx="748922" cy="415498"/>
          </a:xfrm>
          <a:prstGeom prst="rect">
            <a:avLst/>
          </a:prstGeom>
          <a:noFill/>
        </p:spPr>
        <p:txBody>
          <a:bodyPr wrap="square" rtlCol="0">
            <a:spAutoFit/>
          </a:bodyPr>
          <a:lstStyle/>
          <a:p>
            <a:r>
              <a:rPr lang="en-GB" sz="1050" dirty="0"/>
              <a:t>Input password</a:t>
            </a:r>
          </a:p>
        </p:txBody>
      </p:sp>
      <p:sp>
        <p:nvSpPr>
          <p:cNvPr id="21" name="Text Box 3">
            <a:extLst>
              <a:ext uri="{FF2B5EF4-FFF2-40B4-BE49-F238E27FC236}">
                <a16:creationId xmlns:a16="http://schemas.microsoft.com/office/drawing/2014/main" id="{4A7E0DF4-132A-B993-B404-92E33569938A}"/>
              </a:ext>
            </a:extLst>
          </p:cNvPr>
          <p:cNvSpPr txBox="1"/>
          <p:nvPr/>
        </p:nvSpPr>
        <p:spPr>
          <a:xfrm>
            <a:off x="7529618" y="2344530"/>
            <a:ext cx="1917853" cy="708708"/>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JS code pulls the data and Scrambling algorithm is  executed</a:t>
            </a:r>
          </a:p>
        </p:txBody>
      </p:sp>
      <p:pic>
        <p:nvPicPr>
          <p:cNvPr id="27" name="Graphic 2" descr="Man with solid fill">
            <a:extLst>
              <a:ext uri="{FF2B5EF4-FFF2-40B4-BE49-F238E27FC236}">
                <a16:creationId xmlns:a16="http://schemas.microsoft.com/office/drawing/2014/main" id="{618DB59B-9764-349D-A63A-46461ED7AA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0661" y="2203698"/>
            <a:ext cx="914400" cy="914400"/>
          </a:xfrm>
          <a:prstGeom prst="rect">
            <a:avLst/>
          </a:prstGeom>
        </p:spPr>
      </p:pic>
      <p:sp>
        <p:nvSpPr>
          <p:cNvPr id="39" name="TextBox 38">
            <a:extLst>
              <a:ext uri="{FF2B5EF4-FFF2-40B4-BE49-F238E27FC236}">
                <a16:creationId xmlns:a16="http://schemas.microsoft.com/office/drawing/2014/main" id="{8F91E769-11D0-0D40-E40F-C127250F6947}"/>
              </a:ext>
            </a:extLst>
          </p:cNvPr>
          <p:cNvSpPr txBox="1"/>
          <p:nvPr/>
        </p:nvSpPr>
        <p:spPr>
          <a:xfrm>
            <a:off x="9748426" y="2306783"/>
            <a:ext cx="866411" cy="415498"/>
          </a:xfrm>
          <a:prstGeom prst="rect">
            <a:avLst/>
          </a:prstGeom>
          <a:noFill/>
        </p:spPr>
        <p:txBody>
          <a:bodyPr wrap="square" rtlCol="0">
            <a:spAutoFit/>
          </a:bodyPr>
          <a:lstStyle/>
          <a:p>
            <a:r>
              <a:rPr lang="en-GB" sz="1050" dirty="0"/>
              <a:t>String sent to HTML</a:t>
            </a:r>
          </a:p>
        </p:txBody>
      </p:sp>
      <p:pic>
        <p:nvPicPr>
          <p:cNvPr id="40" name="Graphic 2" descr="Man with solid fill">
            <a:extLst>
              <a:ext uri="{FF2B5EF4-FFF2-40B4-BE49-F238E27FC236}">
                <a16:creationId xmlns:a16="http://schemas.microsoft.com/office/drawing/2014/main" id="{B10A8B33-9140-6712-6094-C292EAD3D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7682" y="5275513"/>
            <a:ext cx="914400" cy="914400"/>
          </a:xfrm>
          <a:prstGeom prst="rect">
            <a:avLst/>
          </a:prstGeom>
        </p:spPr>
      </p:pic>
      <p:sp>
        <p:nvSpPr>
          <p:cNvPr id="41" name="Text Box 3">
            <a:extLst>
              <a:ext uri="{FF2B5EF4-FFF2-40B4-BE49-F238E27FC236}">
                <a16:creationId xmlns:a16="http://schemas.microsoft.com/office/drawing/2014/main" id="{0391C8DF-6A55-2439-3A41-B2A55CC16848}"/>
              </a:ext>
            </a:extLst>
          </p:cNvPr>
          <p:cNvSpPr txBox="1"/>
          <p:nvPr/>
        </p:nvSpPr>
        <p:spPr>
          <a:xfrm>
            <a:off x="2052082" y="5414895"/>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navigate website</a:t>
            </a:r>
          </a:p>
        </p:txBody>
      </p:sp>
      <p:sp>
        <p:nvSpPr>
          <p:cNvPr id="42" name="Text Box 3">
            <a:extLst>
              <a:ext uri="{FF2B5EF4-FFF2-40B4-BE49-F238E27FC236}">
                <a16:creationId xmlns:a16="http://schemas.microsoft.com/office/drawing/2014/main" id="{AF8FAD66-087F-828C-6672-A6A5A33BDA0D}"/>
              </a:ext>
            </a:extLst>
          </p:cNvPr>
          <p:cNvSpPr txBox="1"/>
          <p:nvPr/>
        </p:nvSpPr>
        <p:spPr>
          <a:xfrm>
            <a:off x="4560803" y="5387266"/>
            <a:ext cx="1382000" cy="71218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Name of section from navigation menu</a:t>
            </a:r>
          </a:p>
        </p:txBody>
      </p:sp>
      <p:sp>
        <p:nvSpPr>
          <p:cNvPr id="44" name="TextBox 43">
            <a:extLst>
              <a:ext uri="{FF2B5EF4-FFF2-40B4-BE49-F238E27FC236}">
                <a16:creationId xmlns:a16="http://schemas.microsoft.com/office/drawing/2014/main" id="{ACB03820-3E9C-2F03-8743-366919E5278C}"/>
              </a:ext>
            </a:extLst>
          </p:cNvPr>
          <p:cNvSpPr txBox="1"/>
          <p:nvPr/>
        </p:nvSpPr>
        <p:spPr>
          <a:xfrm>
            <a:off x="3580002" y="5683953"/>
            <a:ext cx="610448" cy="415498"/>
          </a:xfrm>
          <a:prstGeom prst="rect">
            <a:avLst/>
          </a:prstGeom>
          <a:noFill/>
        </p:spPr>
        <p:txBody>
          <a:bodyPr wrap="square" rtlCol="0">
            <a:spAutoFit/>
          </a:bodyPr>
          <a:lstStyle/>
          <a:p>
            <a:r>
              <a:rPr lang="en-GB" sz="1050" dirty="0"/>
              <a:t>Pressed Button</a:t>
            </a:r>
          </a:p>
        </p:txBody>
      </p:sp>
      <p:sp>
        <p:nvSpPr>
          <p:cNvPr id="45" name="Text Box 3">
            <a:extLst>
              <a:ext uri="{FF2B5EF4-FFF2-40B4-BE49-F238E27FC236}">
                <a16:creationId xmlns:a16="http://schemas.microsoft.com/office/drawing/2014/main" id="{3C6336F4-EB6E-9A54-04B3-518B40E1E98C}"/>
              </a:ext>
            </a:extLst>
          </p:cNvPr>
          <p:cNvSpPr txBox="1"/>
          <p:nvPr/>
        </p:nvSpPr>
        <p:spPr>
          <a:xfrm>
            <a:off x="7654897" y="5443218"/>
            <a:ext cx="1792573" cy="578990"/>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Moves screen designated to section of webpage</a:t>
            </a:r>
          </a:p>
        </p:txBody>
      </p:sp>
      <p:cxnSp>
        <p:nvCxnSpPr>
          <p:cNvPr id="46" name="Straight Arrow Connector 45">
            <a:extLst>
              <a:ext uri="{FF2B5EF4-FFF2-40B4-BE49-F238E27FC236}">
                <a16:creationId xmlns:a16="http://schemas.microsoft.com/office/drawing/2014/main" id="{4C6EC9C7-F9F0-F932-F5C5-89B610CD7595}"/>
              </a:ext>
            </a:extLst>
          </p:cNvPr>
          <p:cNvCxnSpPr>
            <a:cxnSpLocks/>
            <a:stCxn id="42" idx="3"/>
            <a:endCxn id="45" idx="1"/>
          </p:cNvCxnSpPr>
          <p:nvPr/>
        </p:nvCxnSpPr>
        <p:spPr>
          <a:xfrm flipV="1">
            <a:off x="5942803" y="5732713"/>
            <a:ext cx="1712094" cy="10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Graphic 2" descr="Man with solid fill">
            <a:extLst>
              <a:ext uri="{FF2B5EF4-FFF2-40B4-BE49-F238E27FC236}">
                <a16:creationId xmlns:a16="http://schemas.microsoft.com/office/drawing/2014/main" id="{80E060EA-8D22-8E99-F88B-658D12E21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4204" y="5237526"/>
            <a:ext cx="914400" cy="914400"/>
          </a:xfrm>
          <a:prstGeom prst="rect">
            <a:avLst/>
          </a:prstGeom>
        </p:spPr>
      </p:pic>
      <p:cxnSp>
        <p:nvCxnSpPr>
          <p:cNvPr id="49" name="Straight Arrow Connector 48">
            <a:extLst>
              <a:ext uri="{FF2B5EF4-FFF2-40B4-BE49-F238E27FC236}">
                <a16:creationId xmlns:a16="http://schemas.microsoft.com/office/drawing/2014/main" id="{1091A0B3-3583-5718-C816-BFA343C4AF51}"/>
              </a:ext>
            </a:extLst>
          </p:cNvPr>
          <p:cNvCxnSpPr>
            <a:cxnSpLocks/>
            <a:stCxn id="45" idx="3"/>
          </p:cNvCxnSpPr>
          <p:nvPr/>
        </p:nvCxnSpPr>
        <p:spPr>
          <a:xfrm>
            <a:off x="9447470" y="5732713"/>
            <a:ext cx="1156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Graphic 2" descr="Man with solid fill">
            <a:extLst>
              <a:ext uri="{FF2B5EF4-FFF2-40B4-BE49-F238E27FC236}">
                <a16:creationId xmlns:a16="http://schemas.microsoft.com/office/drawing/2014/main" id="{F7C4CF5E-F074-7BFF-6F29-00B0125CE0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1383" y="3303418"/>
            <a:ext cx="914400" cy="914400"/>
          </a:xfrm>
          <a:prstGeom prst="rect">
            <a:avLst/>
          </a:prstGeom>
        </p:spPr>
      </p:pic>
      <p:sp>
        <p:nvSpPr>
          <p:cNvPr id="57" name="Text Box 3">
            <a:extLst>
              <a:ext uri="{FF2B5EF4-FFF2-40B4-BE49-F238E27FC236}">
                <a16:creationId xmlns:a16="http://schemas.microsoft.com/office/drawing/2014/main" id="{AFCC0A53-A407-06B0-8464-0E440FF4FD79}"/>
              </a:ext>
            </a:extLst>
          </p:cNvPr>
          <p:cNvSpPr txBox="1"/>
          <p:nvPr/>
        </p:nvSpPr>
        <p:spPr>
          <a:xfrm>
            <a:off x="2048541" y="3476233"/>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use save hint</a:t>
            </a:r>
          </a:p>
        </p:txBody>
      </p:sp>
      <p:sp>
        <p:nvSpPr>
          <p:cNvPr id="60" name="Text Box 3">
            <a:extLst>
              <a:ext uri="{FF2B5EF4-FFF2-40B4-BE49-F238E27FC236}">
                <a16:creationId xmlns:a16="http://schemas.microsoft.com/office/drawing/2014/main" id="{F30CDA06-4386-8156-3F72-D96496BD494D}"/>
              </a:ext>
            </a:extLst>
          </p:cNvPr>
          <p:cNvSpPr txBox="1"/>
          <p:nvPr/>
        </p:nvSpPr>
        <p:spPr>
          <a:xfrm>
            <a:off x="4560882" y="3630524"/>
            <a:ext cx="1365509" cy="344401"/>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Text Box</a:t>
            </a:r>
          </a:p>
        </p:txBody>
      </p:sp>
      <p:sp>
        <p:nvSpPr>
          <p:cNvPr id="62" name="TextBox 61">
            <a:extLst>
              <a:ext uri="{FF2B5EF4-FFF2-40B4-BE49-F238E27FC236}">
                <a16:creationId xmlns:a16="http://schemas.microsoft.com/office/drawing/2014/main" id="{1C773A14-49A3-4329-643D-2F94782EA1D6}"/>
              </a:ext>
            </a:extLst>
          </p:cNvPr>
          <p:cNvSpPr txBox="1"/>
          <p:nvPr/>
        </p:nvSpPr>
        <p:spPr>
          <a:xfrm>
            <a:off x="3543533" y="3802725"/>
            <a:ext cx="748923" cy="253916"/>
          </a:xfrm>
          <a:prstGeom prst="rect">
            <a:avLst/>
          </a:prstGeom>
          <a:noFill/>
        </p:spPr>
        <p:txBody>
          <a:bodyPr wrap="none" rtlCol="0">
            <a:spAutoFit/>
          </a:bodyPr>
          <a:lstStyle/>
          <a:p>
            <a:r>
              <a:rPr lang="en-GB" sz="1050" dirty="0"/>
              <a:t>Input data</a:t>
            </a:r>
          </a:p>
        </p:txBody>
      </p:sp>
      <p:sp>
        <p:nvSpPr>
          <p:cNvPr id="63" name="Text Box 3">
            <a:extLst>
              <a:ext uri="{FF2B5EF4-FFF2-40B4-BE49-F238E27FC236}">
                <a16:creationId xmlns:a16="http://schemas.microsoft.com/office/drawing/2014/main" id="{9AA0901B-5310-5B32-D8EA-A2438C15DD89}"/>
              </a:ext>
            </a:extLst>
          </p:cNvPr>
          <p:cNvSpPr txBox="1"/>
          <p:nvPr/>
        </p:nvSpPr>
        <p:spPr>
          <a:xfrm>
            <a:off x="7529618" y="3366328"/>
            <a:ext cx="1917854" cy="861098"/>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HTML executes JS ensuring data is not password and sends data to firebase database</a:t>
            </a:r>
          </a:p>
        </p:txBody>
      </p:sp>
      <p:sp>
        <p:nvSpPr>
          <p:cNvPr id="65" name="TextBox 64">
            <a:extLst>
              <a:ext uri="{FF2B5EF4-FFF2-40B4-BE49-F238E27FC236}">
                <a16:creationId xmlns:a16="http://schemas.microsoft.com/office/drawing/2014/main" id="{8034D4C4-189B-6075-A52A-279DA4A254F2}"/>
              </a:ext>
            </a:extLst>
          </p:cNvPr>
          <p:cNvSpPr txBox="1"/>
          <p:nvPr/>
        </p:nvSpPr>
        <p:spPr>
          <a:xfrm>
            <a:off x="6265610" y="3510025"/>
            <a:ext cx="1016625" cy="253916"/>
          </a:xfrm>
          <a:prstGeom prst="rect">
            <a:avLst/>
          </a:prstGeom>
          <a:noFill/>
        </p:spPr>
        <p:txBody>
          <a:bodyPr wrap="none" rtlCol="0">
            <a:spAutoFit/>
          </a:bodyPr>
          <a:lstStyle/>
          <a:p>
            <a:r>
              <a:rPr lang="en-GB" sz="1050" dirty="0"/>
              <a:t>Pressed Button</a:t>
            </a:r>
          </a:p>
        </p:txBody>
      </p:sp>
      <p:pic>
        <p:nvPicPr>
          <p:cNvPr id="74" name="Graphic 2" descr="Man with solid fill">
            <a:extLst>
              <a:ext uri="{FF2B5EF4-FFF2-40B4-BE49-F238E27FC236}">
                <a16:creationId xmlns:a16="http://schemas.microsoft.com/office/drawing/2014/main" id="{903CA31D-EFFE-948D-ECF9-392DE52194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4837" y="1048293"/>
            <a:ext cx="914400" cy="914400"/>
          </a:xfrm>
          <a:prstGeom prst="rect">
            <a:avLst/>
          </a:prstGeom>
        </p:spPr>
      </p:pic>
      <p:sp>
        <p:nvSpPr>
          <p:cNvPr id="30" name="Text Box 3">
            <a:extLst>
              <a:ext uri="{FF2B5EF4-FFF2-40B4-BE49-F238E27FC236}">
                <a16:creationId xmlns:a16="http://schemas.microsoft.com/office/drawing/2014/main" id="{FA112BCB-8262-B4B7-3D67-456492B08F6D}"/>
              </a:ext>
            </a:extLst>
          </p:cNvPr>
          <p:cNvSpPr txBox="1"/>
          <p:nvPr/>
        </p:nvSpPr>
        <p:spPr>
          <a:xfrm>
            <a:off x="10600124" y="3336850"/>
            <a:ext cx="829875" cy="775017"/>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Data stored in Database</a:t>
            </a:r>
          </a:p>
        </p:txBody>
      </p:sp>
      <p:cxnSp>
        <p:nvCxnSpPr>
          <p:cNvPr id="34" name="Straight Arrow Connector 33">
            <a:extLst>
              <a:ext uri="{FF2B5EF4-FFF2-40B4-BE49-F238E27FC236}">
                <a16:creationId xmlns:a16="http://schemas.microsoft.com/office/drawing/2014/main" id="{C62D3423-BD9D-A884-3012-B9400B416F5D}"/>
              </a:ext>
            </a:extLst>
          </p:cNvPr>
          <p:cNvCxnSpPr>
            <a:cxnSpLocks/>
            <a:stCxn id="3" idx="3"/>
            <a:endCxn id="9" idx="1"/>
          </p:cNvCxnSpPr>
          <p:nvPr/>
        </p:nvCxnSpPr>
        <p:spPr>
          <a:xfrm>
            <a:off x="3307848" y="1600199"/>
            <a:ext cx="1254501" cy="13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27F8C35-0F6F-8679-1C36-E5B8CBA635A7}"/>
              </a:ext>
            </a:extLst>
          </p:cNvPr>
          <p:cNvCxnSpPr>
            <a:stCxn id="17" idx="3"/>
            <a:endCxn id="18" idx="1"/>
          </p:cNvCxnSpPr>
          <p:nvPr/>
        </p:nvCxnSpPr>
        <p:spPr>
          <a:xfrm flipV="1">
            <a:off x="3300759" y="2683105"/>
            <a:ext cx="1254296" cy="15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E917047-5A5C-2D79-513D-60FB9C771D44}"/>
              </a:ext>
            </a:extLst>
          </p:cNvPr>
          <p:cNvCxnSpPr>
            <a:cxnSpLocks/>
            <a:stCxn id="57" idx="3"/>
            <a:endCxn id="60" idx="1"/>
          </p:cNvCxnSpPr>
          <p:nvPr/>
        </p:nvCxnSpPr>
        <p:spPr>
          <a:xfrm>
            <a:off x="3300761" y="3794051"/>
            <a:ext cx="1260121" cy="8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F86ED862-2DC5-8E12-C864-4902411F0D0A}"/>
              </a:ext>
            </a:extLst>
          </p:cNvPr>
          <p:cNvCxnSpPr>
            <a:cxnSpLocks/>
            <a:stCxn id="41" idx="3"/>
            <a:endCxn id="42" idx="1"/>
          </p:cNvCxnSpPr>
          <p:nvPr/>
        </p:nvCxnSpPr>
        <p:spPr>
          <a:xfrm>
            <a:off x="3304302" y="5732713"/>
            <a:ext cx="1256501" cy="10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ACBA06F-1948-B5D9-9486-B5AF5A8D67E8}"/>
              </a:ext>
            </a:extLst>
          </p:cNvPr>
          <p:cNvCxnSpPr>
            <a:cxnSpLocks/>
            <a:endCxn id="13" idx="1"/>
          </p:cNvCxnSpPr>
          <p:nvPr/>
        </p:nvCxnSpPr>
        <p:spPr>
          <a:xfrm flipV="1">
            <a:off x="5624254" y="1600199"/>
            <a:ext cx="1905364" cy="13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B2E4EC8-F6B3-780E-50A0-651AA78FAD23}"/>
              </a:ext>
            </a:extLst>
          </p:cNvPr>
          <p:cNvCxnSpPr>
            <a:cxnSpLocks/>
            <a:stCxn id="18" idx="3"/>
            <a:endCxn id="21" idx="1"/>
          </p:cNvCxnSpPr>
          <p:nvPr/>
        </p:nvCxnSpPr>
        <p:spPr>
          <a:xfrm>
            <a:off x="5937055" y="2683105"/>
            <a:ext cx="1592563" cy="15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4DC3F321-2645-C200-A1B7-586A90724026}"/>
              </a:ext>
            </a:extLst>
          </p:cNvPr>
          <p:cNvCxnSpPr>
            <a:cxnSpLocks/>
            <a:stCxn id="60" idx="3"/>
            <a:endCxn id="63" idx="1"/>
          </p:cNvCxnSpPr>
          <p:nvPr/>
        </p:nvCxnSpPr>
        <p:spPr>
          <a:xfrm flipV="1">
            <a:off x="5926391" y="3796877"/>
            <a:ext cx="1603227" cy="5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935F729-E7B5-B6E7-3E35-A05AA92E14D5}"/>
              </a:ext>
            </a:extLst>
          </p:cNvPr>
          <p:cNvCxnSpPr>
            <a:cxnSpLocks/>
            <a:stCxn id="42" idx="3"/>
            <a:endCxn id="45" idx="1"/>
          </p:cNvCxnSpPr>
          <p:nvPr/>
        </p:nvCxnSpPr>
        <p:spPr>
          <a:xfrm flipV="1">
            <a:off x="5942803" y="5732713"/>
            <a:ext cx="1712094" cy="10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926C0FA2-EC26-D601-1BC0-7DF8FAF73702}"/>
              </a:ext>
            </a:extLst>
          </p:cNvPr>
          <p:cNvCxnSpPr>
            <a:cxnSpLocks/>
            <a:stCxn id="45" idx="3"/>
          </p:cNvCxnSpPr>
          <p:nvPr/>
        </p:nvCxnSpPr>
        <p:spPr>
          <a:xfrm flipV="1">
            <a:off x="9447470" y="5732712"/>
            <a:ext cx="115265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ECE632DE-025A-0AC7-7F34-3F4144E18755}"/>
              </a:ext>
            </a:extLst>
          </p:cNvPr>
          <p:cNvCxnSpPr>
            <a:cxnSpLocks/>
            <a:stCxn id="63" idx="3"/>
            <a:endCxn id="30" idx="1"/>
          </p:cNvCxnSpPr>
          <p:nvPr/>
        </p:nvCxnSpPr>
        <p:spPr>
          <a:xfrm flipV="1">
            <a:off x="9447472" y="3724359"/>
            <a:ext cx="1152652" cy="72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DB2975EE-0906-8E8B-A5D5-58AD0A46D9EF}"/>
              </a:ext>
            </a:extLst>
          </p:cNvPr>
          <p:cNvCxnSpPr>
            <a:cxnSpLocks/>
            <a:stCxn id="21" idx="3"/>
          </p:cNvCxnSpPr>
          <p:nvPr/>
        </p:nvCxnSpPr>
        <p:spPr>
          <a:xfrm flipV="1">
            <a:off x="9447471" y="2690995"/>
            <a:ext cx="1240996" cy="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4C5D86E-6045-51B1-F6AE-B135271F943E}"/>
              </a:ext>
            </a:extLst>
          </p:cNvPr>
          <p:cNvCxnSpPr>
            <a:cxnSpLocks/>
            <a:stCxn id="13" idx="3"/>
          </p:cNvCxnSpPr>
          <p:nvPr/>
        </p:nvCxnSpPr>
        <p:spPr>
          <a:xfrm flipV="1">
            <a:off x="9447471" y="1495838"/>
            <a:ext cx="1202807" cy="104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7063C710-1FCB-C81E-6202-A1DCDE5588DA}"/>
              </a:ext>
            </a:extLst>
          </p:cNvPr>
          <p:cNvSpPr txBox="1"/>
          <p:nvPr/>
        </p:nvSpPr>
        <p:spPr>
          <a:xfrm>
            <a:off x="6409923" y="2281490"/>
            <a:ext cx="897241" cy="415498"/>
          </a:xfrm>
          <a:prstGeom prst="rect">
            <a:avLst/>
          </a:prstGeom>
          <a:noFill/>
        </p:spPr>
        <p:txBody>
          <a:bodyPr wrap="square" rtlCol="0">
            <a:spAutoFit/>
          </a:bodyPr>
          <a:lstStyle/>
          <a:p>
            <a:r>
              <a:rPr lang="en-GB" sz="1050" dirty="0"/>
              <a:t>Pressed Button</a:t>
            </a:r>
          </a:p>
        </p:txBody>
      </p:sp>
      <p:sp>
        <p:nvSpPr>
          <p:cNvPr id="106" name="TextBox 105">
            <a:extLst>
              <a:ext uri="{FF2B5EF4-FFF2-40B4-BE49-F238E27FC236}">
                <a16:creationId xmlns:a16="http://schemas.microsoft.com/office/drawing/2014/main" id="{4B421163-142E-9690-81DC-10CA8C225AC5}"/>
              </a:ext>
            </a:extLst>
          </p:cNvPr>
          <p:cNvSpPr txBox="1"/>
          <p:nvPr/>
        </p:nvSpPr>
        <p:spPr>
          <a:xfrm>
            <a:off x="6468131" y="319309"/>
            <a:ext cx="897241" cy="461665"/>
          </a:xfrm>
          <a:prstGeom prst="rect">
            <a:avLst/>
          </a:prstGeom>
          <a:noFill/>
        </p:spPr>
        <p:txBody>
          <a:bodyPr wrap="square" rtlCol="0">
            <a:spAutoFit/>
          </a:bodyPr>
          <a:lstStyle/>
          <a:p>
            <a:r>
              <a:rPr lang="en-GB" sz="1200" dirty="0">
                <a:latin typeface="Amasis MT Pro Medium" panose="02040604050005020304" pitchFamily="18" charset="0"/>
              </a:rPr>
              <a:t>User Action</a:t>
            </a:r>
          </a:p>
        </p:txBody>
      </p:sp>
      <p:sp>
        <p:nvSpPr>
          <p:cNvPr id="107" name="TextBox 106">
            <a:extLst>
              <a:ext uri="{FF2B5EF4-FFF2-40B4-BE49-F238E27FC236}">
                <a16:creationId xmlns:a16="http://schemas.microsoft.com/office/drawing/2014/main" id="{057FE9C7-2E7C-F59F-6123-EE17B7CEE24F}"/>
              </a:ext>
            </a:extLst>
          </p:cNvPr>
          <p:cNvSpPr txBox="1"/>
          <p:nvPr/>
        </p:nvSpPr>
        <p:spPr>
          <a:xfrm>
            <a:off x="3602342" y="260758"/>
            <a:ext cx="897241" cy="461665"/>
          </a:xfrm>
          <a:prstGeom prst="rect">
            <a:avLst/>
          </a:prstGeom>
          <a:noFill/>
        </p:spPr>
        <p:txBody>
          <a:bodyPr wrap="square" rtlCol="0">
            <a:spAutoFit/>
          </a:bodyPr>
          <a:lstStyle/>
          <a:p>
            <a:r>
              <a:rPr lang="en-GB" sz="1200" dirty="0">
                <a:latin typeface="Amasis MT Pro Medium" panose="02040604050005020304" pitchFamily="18" charset="0"/>
              </a:rPr>
              <a:t>User Action</a:t>
            </a:r>
          </a:p>
        </p:txBody>
      </p:sp>
      <p:cxnSp>
        <p:nvCxnSpPr>
          <p:cNvPr id="109" name="Straight Connector 108">
            <a:extLst>
              <a:ext uri="{FF2B5EF4-FFF2-40B4-BE49-F238E27FC236}">
                <a16:creationId xmlns:a16="http://schemas.microsoft.com/office/drawing/2014/main" id="{E7B8383F-9A96-BA8D-E646-4982D22F8A25}"/>
              </a:ext>
            </a:extLst>
          </p:cNvPr>
          <p:cNvCxnSpPr>
            <a:cxnSpLocks/>
          </p:cNvCxnSpPr>
          <p:nvPr/>
        </p:nvCxnSpPr>
        <p:spPr>
          <a:xfrm>
            <a:off x="4282881" y="382772"/>
            <a:ext cx="9575" cy="624131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4" name="Graphic 2" descr="Man with solid fill">
            <a:extLst>
              <a:ext uri="{FF2B5EF4-FFF2-40B4-BE49-F238E27FC236}">
                <a16:creationId xmlns:a16="http://schemas.microsoft.com/office/drawing/2014/main" id="{059582E6-89BA-3E67-23F2-04C04917E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290" y="4327696"/>
            <a:ext cx="914400" cy="914400"/>
          </a:xfrm>
          <a:prstGeom prst="rect">
            <a:avLst/>
          </a:prstGeom>
        </p:spPr>
      </p:pic>
      <p:sp>
        <p:nvSpPr>
          <p:cNvPr id="145" name="Text Box 3">
            <a:extLst>
              <a:ext uri="{FF2B5EF4-FFF2-40B4-BE49-F238E27FC236}">
                <a16:creationId xmlns:a16="http://schemas.microsoft.com/office/drawing/2014/main" id="{D26D4248-8665-3134-AAE3-890F73B87EB2}"/>
              </a:ext>
            </a:extLst>
          </p:cNvPr>
          <p:cNvSpPr txBox="1"/>
          <p:nvPr/>
        </p:nvSpPr>
        <p:spPr>
          <a:xfrm>
            <a:off x="2041448" y="4500511"/>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retrieve their saved hint</a:t>
            </a:r>
          </a:p>
        </p:txBody>
      </p:sp>
      <p:sp>
        <p:nvSpPr>
          <p:cNvPr id="146" name="Text Box 3">
            <a:extLst>
              <a:ext uri="{FF2B5EF4-FFF2-40B4-BE49-F238E27FC236}">
                <a16:creationId xmlns:a16="http://schemas.microsoft.com/office/drawing/2014/main" id="{D759CA8B-ABCE-507A-7C80-575A64961D11}"/>
              </a:ext>
            </a:extLst>
          </p:cNvPr>
          <p:cNvSpPr txBox="1"/>
          <p:nvPr/>
        </p:nvSpPr>
        <p:spPr>
          <a:xfrm>
            <a:off x="4553789" y="4654802"/>
            <a:ext cx="1365509" cy="344401"/>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Text Box</a:t>
            </a:r>
          </a:p>
        </p:txBody>
      </p:sp>
      <p:sp>
        <p:nvSpPr>
          <p:cNvPr id="147" name="TextBox 146">
            <a:extLst>
              <a:ext uri="{FF2B5EF4-FFF2-40B4-BE49-F238E27FC236}">
                <a16:creationId xmlns:a16="http://schemas.microsoft.com/office/drawing/2014/main" id="{71788CFC-BDF6-3290-DFDB-1EAB1579A878}"/>
              </a:ext>
            </a:extLst>
          </p:cNvPr>
          <p:cNvSpPr txBox="1"/>
          <p:nvPr/>
        </p:nvSpPr>
        <p:spPr>
          <a:xfrm>
            <a:off x="3536440" y="4827003"/>
            <a:ext cx="748923" cy="253916"/>
          </a:xfrm>
          <a:prstGeom prst="rect">
            <a:avLst/>
          </a:prstGeom>
          <a:noFill/>
        </p:spPr>
        <p:txBody>
          <a:bodyPr wrap="none" rtlCol="0">
            <a:spAutoFit/>
          </a:bodyPr>
          <a:lstStyle/>
          <a:p>
            <a:r>
              <a:rPr lang="en-GB" sz="1050" dirty="0"/>
              <a:t>Input data</a:t>
            </a:r>
          </a:p>
        </p:txBody>
      </p:sp>
      <p:sp>
        <p:nvSpPr>
          <p:cNvPr id="148" name="Text Box 3">
            <a:extLst>
              <a:ext uri="{FF2B5EF4-FFF2-40B4-BE49-F238E27FC236}">
                <a16:creationId xmlns:a16="http://schemas.microsoft.com/office/drawing/2014/main" id="{A601C3FA-F916-FEA7-ECAA-A7DEF4B1F2F8}"/>
              </a:ext>
            </a:extLst>
          </p:cNvPr>
          <p:cNvSpPr txBox="1"/>
          <p:nvPr/>
        </p:nvSpPr>
        <p:spPr>
          <a:xfrm>
            <a:off x="7594863" y="4392335"/>
            <a:ext cx="1917854" cy="917406"/>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sz="1050" dirty="0"/>
              <a:t>HTML executes JS that calls the Database with data for search. If data exists, its returned to program</a:t>
            </a:r>
          </a:p>
        </p:txBody>
      </p:sp>
      <p:sp>
        <p:nvSpPr>
          <p:cNvPr id="149" name="TextBox 148">
            <a:extLst>
              <a:ext uri="{FF2B5EF4-FFF2-40B4-BE49-F238E27FC236}">
                <a16:creationId xmlns:a16="http://schemas.microsoft.com/office/drawing/2014/main" id="{1776B0A3-A86B-B9D1-4BFA-8E7A613ABABE}"/>
              </a:ext>
            </a:extLst>
          </p:cNvPr>
          <p:cNvSpPr txBox="1"/>
          <p:nvPr/>
        </p:nvSpPr>
        <p:spPr>
          <a:xfrm>
            <a:off x="6258517" y="4534303"/>
            <a:ext cx="1016625" cy="253916"/>
          </a:xfrm>
          <a:prstGeom prst="rect">
            <a:avLst/>
          </a:prstGeom>
          <a:noFill/>
        </p:spPr>
        <p:txBody>
          <a:bodyPr wrap="none" rtlCol="0">
            <a:spAutoFit/>
          </a:bodyPr>
          <a:lstStyle/>
          <a:p>
            <a:r>
              <a:rPr lang="en-GB" sz="1050" dirty="0"/>
              <a:t>Pressed Button</a:t>
            </a:r>
          </a:p>
        </p:txBody>
      </p:sp>
      <p:sp>
        <p:nvSpPr>
          <p:cNvPr id="150" name="Text Box 3">
            <a:extLst>
              <a:ext uri="{FF2B5EF4-FFF2-40B4-BE49-F238E27FC236}">
                <a16:creationId xmlns:a16="http://schemas.microsoft.com/office/drawing/2014/main" id="{F8892DB2-8147-4721-46EE-D7444AA8C3BE}"/>
              </a:ext>
            </a:extLst>
          </p:cNvPr>
          <p:cNvSpPr txBox="1"/>
          <p:nvPr/>
        </p:nvSpPr>
        <p:spPr>
          <a:xfrm>
            <a:off x="10501174" y="4401361"/>
            <a:ext cx="1028063" cy="734784"/>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Data in text box for user to see</a:t>
            </a:r>
          </a:p>
        </p:txBody>
      </p:sp>
      <p:cxnSp>
        <p:nvCxnSpPr>
          <p:cNvPr id="151" name="Straight Arrow Connector 150">
            <a:extLst>
              <a:ext uri="{FF2B5EF4-FFF2-40B4-BE49-F238E27FC236}">
                <a16:creationId xmlns:a16="http://schemas.microsoft.com/office/drawing/2014/main" id="{A51A66FF-DBF6-BA7D-8BC3-5A3D76DF4113}"/>
              </a:ext>
            </a:extLst>
          </p:cNvPr>
          <p:cNvCxnSpPr>
            <a:cxnSpLocks/>
            <a:stCxn id="145" idx="3"/>
            <a:endCxn id="146" idx="1"/>
          </p:cNvCxnSpPr>
          <p:nvPr/>
        </p:nvCxnSpPr>
        <p:spPr>
          <a:xfrm>
            <a:off x="3293668" y="4818329"/>
            <a:ext cx="1260121" cy="8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02066941-1F37-458C-2858-CCF0EB3EA5AE}"/>
              </a:ext>
            </a:extLst>
          </p:cNvPr>
          <p:cNvCxnSpPr>
            <a:cxnSpLocks/>
            <a:stCxn id="146" idx="3"/>
            <a:endCxn id="148" idx="1"/>
          </p:cNvCxnSpPr>
          <p:nvPr/>
        </p:nvCxnSpPr>
        <p:spPr>
          <a:xfrm>
            <a:off x="5919298" y="4827003"/>
            <a:ext cx="1675565" cy="24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DF7B3DB7-6030-AE57-8C1E-4B11733469AE}"/>
              </a:ext>
            </a:extLst>
          </p:cNvPr>
          <p:cNvCxnSpPr>
            <a:cxnSpLocks/>
            <a:stCxn id="148" idx="3"/>
            <a:endCxn id="150" idx="1"/>
          </p:cNvCxnSpPr>
          <p:nvPr/>
        </p:nvCxnSpPr>
        <p:spPr>
          <a:xfrm flipV="1">
            <a:off x="9512717" y="4768753"/>
            <a:ext cx="988457" cy="82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89A230B4-A269-067B-BA2A-08CD914F0E48}"/>
              </a:ext>
            </a:extLst>
          </p:cNvPr>
          <p:cNvSpPr txBox="1"/>
          <p:nvPr/>
        </p:nvSpPr>
        <p:spPr>
          <a:xfrm>
            <a:off x="9634763" y="4332107"/>
            <a:ext cx="866411" cy="415498"/>
          </a:xfrm>
          <a:prstGeom prst="rect">
            <a:avLst/>
          </a:prstGeom>
          <a:noFill/>
        </p:spPr>
        <p:txBody>
          <a:bodyPr wrap="square" rtlCol="0">
            <a:spAutoFit/>
          </a:bodyPr>
          <a:lstStyle/>
          <a:p>
            <a:r>
              <a:rPr lang="en-GB" sz="1050" dirty="0"/>
              <a:t>String sent to HTML</a:t>
            </a:r>
          </a:p>
        </p:txBody>
      </p:sp>
    </p:spTree>
    <p:extLst>
      <p:ext uri="{BB962C8B-B14F-4D97-AF65-F5344CB8AC3E}">
        <p14:creationId xmlns:p14="http://schemas.microsoft.com/office/powerpoint/2010/main" val="2783900159"/>
      </p:ext>
    </p:extLst>
  </p:cSld>
  <p:clrMapOvr>
    <a:masterClrMapping/>
  </p:clrMapOvr>
  <p:transition spd="slow" advTm="10571">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8000">
              <a:schemeClr val="tx1"/>
            </a:gs>
            <a:gs pos="4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3DA3EF-76E0-4B6B-656B-103D79113EDB}"/>
              </a:ext>
            </a:extLst>
          </p:cNvPr>
          <p:cNvGrpSpPr/>
          <p:nvPr/>
        </p:nvGrpSpPr>
        <p:grpSpPr>
          <a:xfrm>
            <a:off x="5788301" y="-4355653"/>
            <a:ext cx="14822730" cy="14258370"/>
            <a:chOff x="-520072" y="184526"/>
            <a:chExt cx="11297500" cy="9523328"/>
          </a:xfrm>
          <a:blipFill>
            <a:blip r:embed="rId3"/>
            <a:stretch>
              <a:fillRect/>
            </a:stretch>
          </a:blipFill>
        </p:grpSpPr>
        <p:grpSp>
          <p:nvGrpSpPr>
            <p:cNvPr id="6" name="Group 5">
              <a:extLst>
                <a:ext uri="{FF2B5EF4-FFF2-40B4-BE49-F238E27FC236}">
                  <a16:creationId xmlns:a16="http://schemas.microsoft.com/office/drawing/2014/main" id="{2743E35A-96D7-DF42-BCFE-C4082185E1B1}"/>
                </a:ext>
              </a:extLst>
            </p:cNvPr>
            <p:cNvGrpSpPr/>
            <p:nvPr/>
          </p:nvGrpSpPr>
          <p:grpSpPr>
            <a:xfrm rot="10800000">
              <a:off x="-520072" y="223586"/>
              <a:ext cx="4681714" cy="9369311"/>
              <a:chOff x="3960637" y="-2295041"/>
              <a:chExt cx="3507186" cy="7912419"/>
            </a:xfrm>
            <a:grpFill/>
          </p:grpSpPr>
          <p:sp>
            <p:nvSpPr>
              <p:cNvPr id="10" name="Rectangle 9">
                <a:extLst>
                  <a:ext uri="{FF2B5EF4-FFF2-40B4-BE49-F238E27FC236}">
                    <a16:creationId xmlns:a16="http://schemas.microsoft.com/office/drawing/2014/main" id="{D4ECACA8-9B89-1E96-909C-837BC9791904}"/>
                  </a:ext>
                </a:extLst>
              </p:cNvPr>
              <p:cNvSpPr/>
              <p:nvPr/>
            </p:nvSpPr>
            <p:spPr>
              <a:xfrm rot="18346405">
                <a:off x="2954228" y="1096575"/>
                <a:ext cx="781086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E2098E-34F0-D2A5-F474-52E2B09C152F}"/>
                  </a:ext>
                </a:extLst>
              </p:cNvPr>
              <p:cNvSpPr/>
              <p:nvPr/>
            </p:nvSpPr>
            <p:spPr>
              <a:xfrm rot="18346405">
                <a:off x="612589" y="1053007"/>
                <a:ext cx="791241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ABAD5A32-4E48-024B-C82A-7D5EADC73ECD}"/>
                </a:ext>
              </a:extLst>
            </p:cNvPr>
            <p:cNvGrpSpPr/>
            <p:nvPr/>
          </p:nvGrpSpPr>
          <p:grpSpPr>
            <a:xfrm>
              <a:off x="5692578" y="184526"/>
              <a:ext cx="5084850" cy="9523328"/>
              <a:chOff x="2152745" y="118718"/>
              <a:chExt cx="3809186" cy="8042486"/>
            </a:xfrm>
            <a:grpFill/>
          </p:grpSpPr>
          <p:sp>
            <p:nvSpPr>
              <p:cNvPr id="8" name="Rectangle 7">
                <a:extLst>
                  <a:ext uri="{FF2B5EF4-FFF2-40B4-BE49-F238E27FC236}">
                    <a16:creationId xmlns:a16="http://schemas.microsoft.com/office/drawing/2014/main" id="{92D8B9AB-4C7D-A8EE-BE9F-2CEAFF5EDC5B}"/>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9404EA2-D0A7-898A-5938-47279047B8D2}"/>
                  </a:ext>
                </a:extLst>
              </p:cNvPr>
              <p:cNvSpPr/>
              <p:nvPr/>
            </p:nvSpPr>
            <p:spPr>
              <a:xfrm rot="18346405">
                <a:off x="-1260336" y="3531799"/>
                <a:ext cx="804248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extBox 1">
            <a:extLst>
              <a:ext uri="{FF2B5EF4-FFF2-40B4-BE49-F238E27FC236}">
                <a16:creationId xmlns:a16="http://schemas.microsoft.com/office/drawing/2014/main" id="{B54FFD50-C334-C961-2AB2-5429319B5916}"/>
              </a:ext>
            </a:extLst>
          </p:cNvPr>
          <p:cNvSpPr txBox="1"/>
          <p:nvPr/>
        </p:nvSpPr>
        <p:spPr>
          <a:xfrm>
            <a:off x="9301019" y="434108"/>
            <a:ext cx="2493818"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a:t>
            </a:r>
          </a:p>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Vision</a:t>
            </a:r>
          </a:p>
        </p:txBody>
      </p:sp>
    </p:spTree>
    <p:extLst>
      <p:ext uri="{BB962C8B-B14F-4D97-AF65-F5344CB8AC3E}">
        <p14:creationId xmlns:p14="http://schemas.microsoft.com/office/powerpoint/2010/main" val="10995266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C4099F-7DFD-66A6-7875-C66165D7A69F}"/>
              </a:ext>
            </a:extLst>
          </p:cNvPr>
          <p:cNvSpPr/>
          <p:nvPr/>
        </p:nvSpPr>
        <p:spPr>
          <a:xfrm>
            <a:off x="5139070" y="85060"/>
            <a:ext cx="1913860" cy="7336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Web Page</a:t>
            </a:r>
          </a:p>
        </p:txBody>
      </p:sp>
      <p:sp>
        <p:nvSpPr>
          <p:cNvPr id="3" name="Rectangle 2">
            <a:extLst>
              <a:ext uri="{FF2B5EF4-FFF2-40B4-BE49-F238E27FC236}">
                <a16:creationId xmlns:a16="http://schemas.microsoft.com/office/drawing/2014/main" id="{707C2E64-54BD-CE9A-FD7D-5BF21242F6C9}"/>
              </a:ext>
            </a:extLst>
          </p:cNvPr>
          <p:cNvSpPr/>
          <p:nvPr/>
        </p:nvSpPr>
        <p:spPr>
          <a:xfrm>
            <a:off x="740735" y="1311348"/>
            <a:ext cx="1913860" cy="7336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Nav Bar</a:t>
            </a:r>
          </a:p>
        </p:txBody>
      </p:sp>
      <p:sp>
        <p:nvSpPr>
          <p:cNvPr id="4" name="Rectangle 3">
            <a:extLst>
              <a:ext uri="{FF2B5EF4-FFF2-40B4-BE49-F238E27FC236}">
                <a16:creationId xmlns:a16="http://schemas.microsoft.com/office/drawing/2014/main" id="{B6FC2345-7F87-2066-4B30-A1F0923B8F45}"/>
              </a:ext>
            </a:extLst>
          </p:cNvPr>
          <p:cNvSpPr/>
          <p:nvPr/>
        </p:nvSpPr>
        <p:spPr>
          <a:xfrm>
            <a:off x="3611526" y="1311348"/>
            <a:ext cx="1913860" cy="7336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Websites</a:t>
            </a:r>
          </a:p>
        </p:txBody>
      </p:sp>
      <p:sp>
        <p:nvSpPr>
          <p:cNvPr id="5" name="Rectangle 4">
            <a:extLst>
              <a:ext uri="{FF2B5EF4-FFF2-40B4-BE49-F238E27FC236}">
                <a16:creationId xmlns:a16="http://schemas.microsoft.com/office/drawing/2014/main" id="{79508218-165F-CCB4-2F32-C103E59B1149}"/>
              </a:ext>
            </a:extLst>
          </p:cNvPr>
          <p:cNvSpPr/>
          <p:nvPr/>
        </p:nvSpPr>
        <p:spPr>
          <a:xfrm>
            <a:off x="6801291" y="1311345"/>
            <a:ext cx="1913860" cy="7336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Password Creator</a:t>
            </a:r>
          </a:p>
        </p:txBody>
      </p:sp>
      <p:sp>
        <p:nvSpPr>
          <p:cNvPr id="6" name="Rectangle 5">
            <a:extLst>
              <a:ext uri="{FF2B5EF4-FFF2-40B4-BE49-F238E27FC236}">
                <a16:creationId xmlns:a16="http://schemas.microsoft.com/office/drawing/2014/main" id="{261071BB-7649-6049-25C4-88C128AE009B}"/>
              </a:ext>
            </a:extLst>
          </p:cNvPr>
          <p:cNvSpPr/>
          <p:nvPr/>
        </p:nvSpPr>
        <p:spPr>
          <a:xfrm>
            <a:off x="9512596" y="1311346"/>
            <a:ext cx="1913860" cy="7336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MIC/MIR</a:t>
            </a:r>
          </a:p>
        </p:txBody>
      </p:sp>
      <p:cxnSp>
        <p:nvCxnSpPr>
          <p:cNvPr id="8" name="Connector: Elbow 7">
            <a:extLst>
              <a:ext uri="{FF2B5EF4-FFF2-40B4-BE49-F238E27FC236}">
                <a16:creationId xmlns:a16="http://schemas.microsoft.com/office/drawing/2014/main" id="{FF4F75CA-B3F5-B0A3-161F-B677AD79F907}"/>
              </a:ext>
            </a:extLst>
          </p:cNvPr>
          <p:cNvCxnSpPr>
            <a:stCxn id="2" idx="2"/>
            <a:endCxn id="3" idx="0"/>
          </p:cNvCxnSpPr>
          <p:nvPr/>
        </p:nvCxnSpPr>
        <p:spPr>
          <a:xfrm rot="5400000">
            <a:off x="3650513" y="-1134140"/>
            <a:ext cx="492641" cy="43983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C541E7E3-E2E3-FFFF-EA61-37E1CE3510EC}"/>
              </a:ext>
            </a:extLst>
          </p:cNvPr>
          <p:cNvCxnSpPr>
            <a:stCxn id="2" idx="2"/>
            <a:endCxn id="4" idx="0"/>
          </p:cNvCxnSpPr>
          <p:nvPr/>
        </p:nvCxnSpPr>
        <p:spPr>
          <a:xfrm rot="5400000">
            <a:off x="5085908" y="301255"/>
            <a:ext cx="492641" cy="15275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B099ECBA-AF42-9339-37CF-B72DEAB6033F}"/>
              </a:ext>
            </a:extLst>
          </p:cNvPr>
          <p:cNvCxnSpPr>
            <a:stCxn id="2" idx="2"/>
            <a:endCxn id="5" idx="0"/>
          </p:cNvCxnSpPr>
          <p:nvPr/>
        </p:nvCxnSpPr>
        <p:spPr>
          <a:xfrm rot="16200000" flipH="1">
            <a:off x="6680791" y="233915"/>
            <a:ext cx="492638" cy="166222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E878F249-EF9B-A423-BC63-A8EF42B8F3D8}"/>
              </a:ext>
            </a:extLst>
          </p:cNvPr>
          <p:cNvCxnSpPr>
            <a:stCxn id="2" idx="2"/>
            <a:endCxn id="6" idx="0"/>
          </p:cNvCxnSpPr>
          <p:nvPr/>
        </p:nvCxnSpPr>
        <p:spPr>
          <a:xfrm rot="16200000" flipH="1">
            <a:off x="8036444" y="-1121737"/>
            <a:ext cx="492639" cy="43735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C1421C16-48EB-4476-2C6F-4BFC8933616F}"/>
              </a:ext>
            </a:extLst>
          </p:cNvPr>
          <p:cNvSpPr/>
          <p:nvPr/>
        </p:nvSpPr>
        <p:spPr>
          <a:xfrm>
            <a:off x="4047461" y="2537636"/>
            <a:ext cx="1041990" cy="639725"/>
          </a:xfrm>
          <a:prstGeom prst="rect">
            <a:avLst/>
          </a:prstGeom>
          <a:solidFill>
            <a:srgbClr val="00B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Icon</a:t>
            </a:r>
          </a:p>
        </p:txBody>
      </p:sp>
      <p:sp>
        <p:nvSpPr>
          <p:cNvPr id="24" name="Rectangle 23">
            <a:extLst>
              <a:ext uri="{FF2B5EF4-FFF2-40B4-BE49-F238E27FC236}">
                <a16:creationId xmlns:a16="http://schemas.microsoft.com/office/drawing/2014/main" id="{171819B5-5A62-A0DA-6429-5A8660C78021}"/>
              </a:ext>
            </a:extLst>
          </p:cNvPr>
          <p:cNvSpPr/>
          <p:nvPr/>
        </p:nvSpPr>
        <p:spPr>
          <a:xfrm>
            <a:off x="3611526" y="3680640"/>
            <a:ext cx="1913860" cy="733647"/>
          </a:xfrm>
          <a:prstGeom prst="rect">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Links to website related</a:t>
            </a:r>
          </a:p>
        </p:txBody>
      </p:sp>
      <p:cxnSp>
        <p:nvCxnSpPr>
          <p:cNvPr id="26" name="Straight Arrow Connector 25">
            <a:extLst>
              <a:ext uri="{FF2B5EF4-FFF2-40B4-BE49-F238E27FC236}">
                <a16:creationId xmlns:a16="http://schemas.microsoft.com/office/drawing/2014/main" id="{69C4ED7C-AD96-F5C3-7454-CCA915188AC2}"/>
              </a:ext>
            </a:extLst>
          </p:cNvPr>
          <p:cNvCxnSpPr>
            <a:stCxn id="4" idx="2"/>
            <a:endCxn id="23" idx="0"/>
          </p:cNvCxnSpPr>
          <p:nvPr/>
        </p:nvCxnSpPr>
        <p:spPr>
          <a:xfrm>
            <a:off x="4568456" y="2044995"/>
            <a:ext cx="0" cy="492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D66A9F1-0C70-02D6-3955-375DBE57DCF9}"/>
              </a:ext>
            </a:extLst>
          </p:cNvPr>
          <p:cNvCxnSpPr>
            <a:stCxn id="23" idx="2"/>
            <a:endCxn id="24" idx="0"/>
          </p:cNvCxnSpPr>
          <p:nvPr/>
        </p:nvCxnSpPr>
        <p:spPr>
          <a:xfrm>
            <a:off x="4568456" y="3177361"/>
            <a:ext cx="0" cy="503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643D6D6B-A2DB-F62B-EAC1-9ECCCB6DEE6A}"/>
              </a:ext>
            </a:extLst>
          </p:cNvPr>
          <p:cNvSpPr/>
          <p:nvPr/>
        </p:nvSpPr>
        <p:spPr>
          <a:xfrm>
            <a:off x="1176670" y="2647506"/>
            <a:ext cx="1041990" cy="639725"/>
          </a:xfrm>
          <a:prstGeom prst="rect">
            <a:avLst/>
          </a:prstGeom>
          <a:solidFill>
            <a:srgbClr val="00B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Sections</a:t>
            </a:r>
          </a:p>
        </p:txBody>
      </p:sp>
      <p:sp>
        <p:nvSpPr>
          <p:cNvPr id="30" name="Rectangle 29">
            <a:extLst>
              <a:ext uri="{FF2B5EF4-FFF2-40B4-BE49-F238E27FC236}">
                <a16:creationId xmlns:a16="http://schemas.microsoft.com/office/drawing/2014/main" id="{011DED93-0A1B-8FB1-F285-DD077CD5F968}"/>
              </a:ext>
            </a:extLst>
          </p:cNvPr>
          <p:cNvSpPr/>
          <p:nvPr/>
        </p:nvSpPr>
        <p:spPr>
          <a:xfrm>
            <a:off x="740735" y="3774562"/>
            <a:ext cx="1913860" cy="639725"/>
          </a:xfrm>
          <a:prstGeom prst="rect">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Scrolls to section</a:t>
            </a:r>
          </a:p>
        </p:txBody>
      </p:sp>
      <p:cxnSp>
        <p:nvCxnSpPr>
          <p:cNvPr id="32" name="Straight Arrow Connector 31">
            <a:extLst>
              <a:ext uri="{FF2B5EF4-FFF2-40B4-BE49-F238E27FC236}">
                <a16:creationId xmlns:a16="http://schemas.microsoft.com/office/drawing/2014/main" id="{8BDB5F27-3C45-5BDD-003E-9787AFF28048}"/>
              </a:ext>
            </a:extLst>
          </p:cNvPr>
          <p:cNvCxnSpPr>
            <a:stCxn id="3" idx="2"/>
            <a:endCxn id="29" idx="0"/>
          </p:cNvCxnSpPr>
          <p:nvPr/>
        </p:nvCxnSpPr>
        <p:spPr>
          <a:xfrm>
            <a:off x="1697665" y="2044995"/>
            <a:ext cx="0" cy="602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5FC927B-317B-A3A0-B446-529B974ADE19}"/>
              </a:ext>
            </a:extLst>
          </p:cNvPr>
          <p:cNvCxnSpPr>
            <a:stCxn id="29" idx="2"/>
            <a:endCxn id="30" idx="0"/>
          </p:cNvCxnSpPr>
          <p:nvPr/>
        </p:nvCxnSpPr>
        <p:spPr>
          <a:xfrm>
            <a:off x="1697665" y="3287231"/>
            <a:ext cx="0" cy="487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DDB4329F-CF87-A443-CFB9-863CE8411BCE}"/>
              </a:ext>
            </a:extLst>
          </p:cNvPr>
          <p:cNvSpPr/>
          <p:nvPr/>
        </p:nvSpPr>
        <p:spPr>
          <a:xfrm>
            <a:off x="6714457" y="3891525"/>
            <a:ext cx="1041990" cy="639725"/>
          </a:xfrm>
          <a:prstGeom prst="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Basic</a:t>
            </a:r>
          </a:p>
        </p:txBody>
      </p:sp>
      <p:sp>
        <p:nvSpPr>
          <p:cNvPr id="36" name="Rectangle 35">
            <a:extLst>
              <a:ext uri="{FF2B5EF4-FFF2-40B4-BE49-F238E27FC236}">
                <a16:creationId xmlns:a16="http://schemas.microsoft.com/office/drawing/2014/main" id="{1CD50C82-27F0-5EE8-68EE-932F14694FFD}"/>
              </a:ext>
            </a:extLst>
          </p:cNvPr>
          <p:cNvSpPr/>
          <p:nvPr/>
        </p:nvSpPr>
        <p:spPr>
          <a:xfrm>
            <a:off x="7933659" y="3891524"/>
            <a:ext cx="1041990" cy="639725"/>
          </a:xfrm>
          <a:prstGeom prst="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Extreme</a:t>
            </a:r>
          </a:p>
        </p:txBody>
      </p:sp>
      <p:cxnSp>
        <p:nvCxnSpPr>
          <p:cNvPr id="38" name="Connector: Elbow 37">
            <a:extLst>
              <a:ext uri="{FF2B5EF4-FFF2-40B4-BE49-F238E27FC236}">
                <a16:creationId xmlns:a16="http://schemas.microsoft.com/office/drawing/2014/main" id="{2DC32A98-26FA-3D4E-9339-D12C24043B96}"/>
              </a:ext>
            </a:extLst>
          </p:cNvPr>
          <p:cNvCxnSpPr>
            <a:cxnSpLocks/>
            <a:endCxn id="35" idx="0"/>
          </p:cNvCxnSpPr>
          <p:nvPr/>
        </p:nvCxnSpPr>
        <p:spPr>
          <a:xfrm rot="5400000">
            <a:off x="7223046" y="3301417"/>
            <a:ext cx="602514" cy="57770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29176BE1-13A6-99BA-211B-3AF57F8CF7C4}"/>
              </a:ext>
            </a:extLst>
          </p:cNvPr>
          <p:cNvCxnSpPr>
            <a:cxnSpLocks/>
            <a:endCxn id="36" idx="0"/>
          </p:cNvCxnSpPr>
          <p:nvPr/>
        </p:nvCxnSpPr>
        <p:spPr>
          <a:xfrm rot="16200000" flipH="1">
            <a:off x="7832648" y="3269517"/>
            <a:ext cx="602513" cy="6415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CCD12D37-877B-F846-E2F8-7D4CB9C3DEEF}"/>
              </a:ext>
            </a:extLst>
          </p:cNvPr>
          <p:cNvSpPr/>
          <p:nvPr/>
        </p:nvSpPr>
        <p:spPr>
          <a:xfrm>
            <a:off x="6856224" y="5062887"/>
            <a:ext cx="1913860" cy="733647"/>
          </a:xfrm>
          <a:prstGeom prst="rect">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Data Outputted to HTML</a:t>
            </a:r>
          </a:p>
        </p:txBody>
      </p:sp>
      <p:cxnSp>
        <p:nvCxnSpPr>
          <p:cNvPr id="44" name="Connector: Elbow 43">
            <a:extLst>
              <a:ext uri="{FF2B5EF4-FFF2-40B4-BE49-F238E27FC236}">
                <a16:creationId xmlns:a16="http://schemas.microsoft.com/office/drawing/2014/main" id="{41CAD894-0DC5-085A-6FB5-A97CC296C95C}"/>
              </a:ext>
            </a:extLst>
          </p:cNvPr>
          <p:cNvCxnSpPr>
            <a:stCxn id="35" idx="2"/>
            <a:endCxn id="42" idx="0"/>
          </p:cNvCxnSpPr>
          <p:nvPr/>
        </p:nvCxnSpPr>
        <p:spPr>
          <a:xfrm rot="16200000" flipH="1">
            <a:off x="7258485" y="4508217"/>
            <a:ext cx="531637" cy="57770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2D4BB4B0-5D79-BC9A-B8F8-B5CC58618EAB}"/>
              </a:ext>
            </a:extLst>
          </p:cNvPr>
          <p:cNvCxnSpPr>
            <a:stCxn id="36" idx="2"/>
            <a:endCxn id="42" idx="0"/>
          </p:cNvCxnSpPr>
          <p:nvPr/>
        </p:nvCxnSpPr>
        <p:spPr>
          <a:xfrm rot="5400000">
            <a:off x="7868085" y="4476318"/>
            <a:ext cx="531638" cy="6415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789F25CA-1272-72DD-E506-BAA6942743F0}"/>
              </a:ext>
            </a:extLst>
          </p:cNvPr>
          <p:cNvSpPr/>
          <p:nvPr/>
        </p:nvSpPr>
        <p:spPr>
          <a:xfrm>
            <a:off x="9413355" y="2647506"/>
            <a:ext cx="1041990" cy="6397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MIC</a:t>
            </a:r>
          </a:p>
        </p:txBody>
      </p:sp>
      <p:sp>
        <p:nvSpPr>
          <p:cNvPr id="50" name="Rectangle 49">
            <a:extLst>
              <a:ext uri="{FF2B5EF4-FFF2-40B4-BE49-F238E27FC236}">
                <a16:creationId xmlns:a16="http://schemas.microsoft.com/office/drawing/2014/main" id="{320C56C1-DBE3-D551-1A61-267EB480A8FF}"/>
              </a:ext>
            </a:extLst>
          </p:cNvPr>
          <p:cNvSpPr/>
          <p:nvPr/>
        </p:nvSpPr>
        <p:spPr>
          <a:xfrm>
            <a:off x="10632557" y="2647505"/>
            <a:ext cx="1041990" cy="6397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MAR</a:t>
            </a:r>
          </a:p>
        </p:txBody>
      </p:sp>
      <p:sp>
        <p:nvSpPr>
          <p:cNvPr id="51" name="Rectangle 50">
            <a:extLst>
              <a:ext uri="{FF2B5EF4-FFF2-40B4-BE49-F238E27FC236}">
                <a16:creationId xmlns:a16="http://schemas.microsoft.com/office/drawing/2014/main" id="{1FD1C062-2F87-DF6A-D6B1-DFB9D0E480A3}"/>
              </a:ext>
            </a:extLst>
          </p:cNvPr>
          <p:cNvSpPr/>
          <p:nvPr/>
        </p:nvSpPr>
        <p:spPr>
          <a:xfrm>
            <a:off x="10529776" y="3818868"/>
            <a:ext cx="1259958" cy="733647"/>
          </a:xfrm>
          <a:prstGeom prst="rect">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Data Outputted to HTML</a:t>
            </a:r>
          </a:p>
        </p:txBody>
      </p:sp>
      <p:cxnSp>
        <p:nvCxnSpPr>
          <p:cNvPr id="59" name="Straight Arrow Connector 58">
            <a:extLst>
              <a:ext uri="{FF2B5EF4-FFF2-40B4-BE49-F238E27FC236}">
                <a16:creationId xmlns:a16="http://schemas.microsoft.com/office/drawing/2014/main" id="{CEEF9774-D8F1-CFCC-822C-54661829861B}"/>
              </a:ext>
            </a:extLst>
          </p:cNvPr>
          <p:cNvCxnSpPr>
            <a:stCxn id="50" idx="2"/>
            <a:endCxn id="51" idx="0"/>
          </p:cNvCxnSpPr>
          <p:nvPr/>
        </p:nvCxnSpPr>
        <p:spPr>
          <a:xfrm>
            <a:off x="11153552" y="3287230"/>
            <a:ext cx="6203" cy="531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nector: Elbow 60">
            <a:extLst>
              <a:ext uri="{FF2B5EF4-FFF2-40B4-BE49-F238E27FC236}">
                <a16:creationId xmlns:a16="http://schemas.microsoft.com/office/drawing/2014/main" id="{1F5DBC8F-7D98-4BF1-614D-2C1CD28E2EE5}"/>
              </a:ext>
            </a:extLst>
          </p:cNvPr>
          <p:cNvCxnSpPr>
            <a:stCxn id="6" idx="2"/>
            <a:endCxn id="49" idx="0"/>
          </p:cNvCxnSpPr>
          <p:nvPr/>
        </p:nvCxnSpPr>
        <p:spPr>
          <a:xfrm rot="5400000">
            <a:off x="9900682" y="2078661"/>
            <a:ext cx="602513" cy="53517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E335B1BD-2411-89B1-B12A-CA978D4F0020}"/>
              </a:ext>
            </a:extLst>
          </p:cNvPr>
          <p:cNvCxnSpPr>
            <a:stCxn id="6" idx="2"/>
            <a:endCxn id="50" idx="0"/>
          </p:cNvCxnSpPr>
          <p:nvPr/>
        </p:nvCxnSpPr>
        <p:spPr>
          <a:xfrm rot="16200000" flipH="1">
            <a:off x="10510283" y="2004236"/>
            <a:ext cx="602512" cy="6840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6E9432CB-DE21-E360-D6F4-FEE044E47523}"/>
              </a:ext>
            </a:extLst>
          </p:cNvPr>
          <p:cNvSpPr/>
          <p:nvPr/>
        </p:nvSpPr>
        <p:spPr>
          <a:xfrm>
            <a:off x="9195387" y="3818868"/>
            <a:ext cx="1259958" cy="733647"/>
          </a:xfrm>
          <a:prstGeom prst="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Data sent to database</a:t>
            </a:r>
          </a:p>
        </p:txBody>
      </p:sp>
      <p:cxnSp>
        <p:nvCxnSpPr>
          <p:cNvPr id="65" name="Straight Arrow Connector 64">
            <a:extLst>
              <a:ext uri="{FF2B5EF4-FFF2-40B4-BE49-F238E27FC236}">
                <a16:creationId xmlns:a16="http://schemas.microsoft.com/office/drawing/2014/main" id="{01BEE68D-392F-1450-AC4B-CA2EB55B8E61}"/>
              </a:ext>
            </a:extLst>
          </p:cNvPr>
          <p:cNvCxnSpPr>
            <a:cxnSpLocks/>
            <a:stCxn id="49" idx="2"/>
            <a:endCxn id="64" idx="0"/>
          </p:cNvCxnSpPr>
          <p:nvPr/>
        </p:nvCxnSpPr>
        <p:spPr>
          <a:xfrm flipH="1">
            <a:off x="9825366" y="3287231"/>
            <a:ext cx="108984" cy="531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E6B69B3B-D211-36CF-AC59-8482D1BAA8F9}"/>
              </a:ext>
            </a:extLst>
          </p:cNvPr>
          <p:cNvSpPr txBox="1"/>
          <p:nvPr/>
        </p:nvSpPr>
        <p:spPr>
          <a:xfrm>
            <a:off x="740735" y="5057870"/>
            <a:ext cx="3480391" cy="1477328"/>
          </a:xfrm>
          <a:prstGeom prst="rect">
            <a:avLst/>
          </a:prstGeom>
          <a:noFill/>
        </p:spPr>
        <p:txBody>
          <a:bodyPr wrap="square" rtlCol="0">
            <a:spAutoFit/>
          </a:bodyPr>
          <a:lstStyle/>
          <a:p>
            <a:r>
              <a:rPr lang="en-GB" dirty="0">
                <a:solidFill>
                  <a:srgbClr val="00B0F0"/>
                </a:solidFill>
              </a:rPr>
              <a:t>Visual Output to user</a:t>
            </a:r>
            <a:endParaRPr lang="en-GB" dirty="0">
              <a:solidFill>
                <a:srgbClr val="0070C0"/>
              </a:solidFill>
            </a:endParaRPr>
          </a:p>
          <a:p>
            <a:r>
              <a:rPr lang="en-GB" dirty="0">
                <a:solidFill>
                  <a:srgbClr val="0070C0"/>
                </a:solidFill>
              </a:rPr>
              <a:t>JS code behind the scenes</a:t>
            </a:r>
          </a:p>
          <a:p>
            <a:r>
              <a:rPr lang="en-GB" dirty="0">
                <a:solidFill>
                  <a:srgbClr val="7030A0"/>
                </a:solidFill>
              </a:rPr>
              <a:t>Transmits data to database</a:t>
            </a:r>
          </a:p>
          <a:p>
            <a:r>
              <a:rPr lang="en-GB" dirty="0">
                <a:solidFill>
                  <a:srgbClr val="92D050"/>
                </a:solidFill>
              </a:rPr>
              <a:t>User interaction</a:t>
            </a:r>
          </a:p>
          <a:p>
            <a:endParaRPr lang="en-GB" dirty="0">
              <a:solidFill>
                <a:srgbClr val="7030A0"/>
              </a:solidFill>
            </a:endParaRPr>
          </a:p>
        </p:txBody>
      </p:sp>
      <p:sp>
        <p:nvSpPr>
          <p:cNvPr id="72" name="Rectangle 71">
            <a:extLst>
              <a:ext uri="{FF2B5EF4-FFF2-40B4-BE49-F238E27FC236}">
                <a16:creationId xmlns:a16="http://schemas.microsoft.com/office/drawing/2014/main" id="{0D1D1148-5CEE-E91E-84D1-343AA3DBD859}"/>
              </a:ext>
            </a:extLst>
          </p:cNvPr>
          <p:cNvSpPr/>
          <p:nvPr/>
        </p:nvSpPr>
        <p:spPr>
          <a:xfrm>
            <a:off x="7281973" y="2647505"/>
            <a:ext cx="1041990" cy="639725"/>
          </a:xfrm>
          <a:prstGeom prst="rect">
            <a:avLst/>
          </a:prstGeom>
          <a:solidFill>
            <a:srgbClr val="00B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Input Box</a:t>
            </a:r>
          </a:p>
        </p:txBody>
      </p:sp>
      <p:cxnSp>
        <p:nvCxnSpPr>
          <p:cNvPr id="74" name="Straight Arrow Connector 73">
            <a:extLst>
              <a:ext uri="{FF2B5EF4-FFF2-40B4-BE49-F238E27FC236}">
                <a16:creationId xmlns:a16="http://schemas.microsoft.com/office/drawing/2014/main" id="{825F1468-9028-C5BD-078C-25B4677652EA}"/>
              </a:ext>
            </a:extLst>
          </p:cNvPr>
          <p:cNvCxnSpPr>
            <a:stCxn id="5" idx="2"/>
            <a:endCxn id="72" idx="0"/>
          </p:cNvCxnSpPr>
          <p:nvPr/>
        </p:nvCxnSpPr>
        <p:spPr>
          <a:xfrm>
            <a:off x="7758221" y="2044992"/>
            <a:ext cx="44747" cy="602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242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C1B6D-2972-1CD6-A87F-EA4093331BF6}"/>
              </a:ext>
            </a:extLst>
          </p:cNvPr>
          <p:cNvSpPr/>
          <p:nvPr/>
        </p:nvSpPr>
        <p:spPr>
          <a:xfrm>
            <a:off x="5436781" y="786808"/>
            <a:ext cx="1318438" cy="3721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HTML</a:t>
            </a:r>
          </a:p>
        </p:txBody>
      </p:sp>
      <p:sp>
        <p:nvSpPr>
          <p:cNvPr id="3" name="Rectangle 2">
            <a:extLst>
              <a:ext uri="{FF2B5EF4-FFF2-40B4-BE49-F238E27FC236}">
                <a16:creationId xmlns:a16="http://schemas.microsoft.com/office/drawing/2014/main" id="{37186C14-699B-34BB-EE36-14EF17647288}"/>
              </a:ext>
            </a:extLst>
          </p:cNvPr>
          <p:cNvSpPr/>
          <p:nvPr/>
        </p:nvSpPr>
        <p:spPr>
          <a:xfrm>
            <a:off x="8534399" y="797441"/>
            <a:ext cx="1084521" cy="350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JS</a:t>
            </a:r>
          </a:p>
        </p:txBody>
      </p:sp>
      <p:sp>
        <p:nvSpPr>
          <p:cNvPr id="4" name="Rectangle 3">
            <a:extLst>
              <a:ext uri="{FF2B5EF4-FFF2-40B4-BE49-F238E27FC236}">
                <a16:creationId xmlns:a16="http://schemas.microsoft.com/office/drawing/2014/main" id="{95D58303-E3A4-C791-70BD-8DE5E367B778}"/>
              </a:ext>
            </a:extLst>
          </p:cNvPr>
          <p:cNvSpPr/>
          <p:nvPr/>
        </p:nvSpPr>
        <p:spPr>
          <a:xfrm>
            <a:off x="2573080" y="808074"/>
            <a:ext cx="1084521" cy="350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User</a:t>
            </a:r>
          </a:p>
        </p:txBody>
      </p:sp>
      <p:cxnSp>
        <p:nvCxnSpPr>
          <p:cNvPr id="7" name="Straight Connector 6">
            <a:extLst>
              <a:ext uri="{FF2B5EF4-FFF2-40B4-BE49-F238E27FC236}">
                <a16:creationId xmlns:a16="http://schemas.microsoft.com/office/drawing/2014/main" id="{FD85E0B4-381F-73AF-8425-CC84678B927F}"/>
              </a:ext>
            </a:extLst>
          </p:cNvPr>
          <p:cNvCxnSpPr>
            <a:cxnSpLocks/>
            <a:stCxn id="4" idx="2"/>
          </p:cNvCxnSpPr>
          <p:nvPr/>
        </p:nvCxnSpPr>
        <p:spPr>
          <a:xfrm>
            <a:off x="3115341" y="1158948"/>
            <a:ext cx="23038" cy="676230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2FACEDF3-230C-7D83-E4CF-B4D5D80A8BD0}"/>
              </a:ext>
            </a:extLst>
          </p:cNvPr>
          <p:cNvCxnSpPr>
            <a:cxnSpLocks/>
          </p:cNvCxnSpPr>
          <p:nvPr/>
        </p:nvCxnSpPr>
        <p:spPr>
          <a:xfrm>
            <a:off x="6096001" y="1148315"/>
            <a:ext cx="44301" cy="665598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669DB716-1581-1285-65B2-EA1B5940520F}"/>
              </a:ext>
            </a:extLst>
          </p:cNvPr>
          <p:cNvCxnSpPr>
            <a:cxnSpLocks/>
          </p:cNvCxnSpPr>
          <p:nvPr/>
        </p:nvCxnSpPr>
        <p:spPr>
          <a:xfrm flipH="1">
            <a:off x="9057161" y="1158948"/>
            <a:ext cx="19499" cy="66453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69C1EF49-FBC7-7253-BEB3-0B6E3E17A439}"/>
              </a:ext>
            </a:extLst>
          </p:cNvPr>
          <p:cNvSpPr/>
          <p:nvPr/>
        </p:nvSpPr>
        <p:spPr>
          <a:xfrm>
            <a:off x="5922335" y="1350335"/>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C9DF1CA-AC3D-A6E2-C6EE-C171FACF1E15}"/>
              </a:ext>
            </a:extLst>
          </p:cNvPr>
          <p:cNvSpPr txBox="1"/>
          <p:nvPr/>
        </p:nvSpPr>
        <p:spPr>
          <a:xfrm>
            <a:off x="5305647" y="180753"/>
            <a:ext cx="1669311" cy="369332"/>
          </a:xfrm>
          <a:prstGeom prst="rect">
            <a:avLst/>
          </a:prstGeom>
          <a:noFill/>
        </p:spPr>
        <p:txBody>
          <a:bodyPr wrap="square" rtlCol="0">
            <a:spAutoFit/>
          </a:bodyPr>
          <a:lstStyle/>
          <a:p>
            <a:r>
              <a:rPr lang="en-GB" dirty="0"/>
              <a:t>MIR operation</a:t>
            </a:r>
          </a:p>
        </p:txBody>
      </p:sp>
      <p:cxnSp>
        <p:nvCxnSpPr>
          <p:cNvPr id="13" name="Straight Arrow Connector 12">
            <a:extLst>
              <a:ext uri="{FF2B5EF4-FFF2-40B4-BE49-F238E27FC236}">
                <a16:creationId xmlns:a16="http://schemas.microsoft.com/office/drawing/2014/main" id="{51327639-D2B8-0F94-CB8C-A73C2D64CFF7}"/>
              </a:ext>
            </a:extLst>
          </p:cNvPr>
          <p:cNvCxnSpPr/>
          <p:nvPr/>
        </p:nvCxnSpPr>
        <p:spPr>
          <a:xfrm>
            <a:off x="3115340" y="1637414"/>
            <a:ext cx="2806995"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ABFD831-B9DA-A2C3-2F5F-3B53C5B5D37D}"/>
              </a:ext>
            </a:extLst>
          </p:cNvPr>
          <p:cNvSpPr txBox="1"/>
          <p:nvPr/>
        </p:nvSpPr>
        <p:spPr>
          <a:xfrm>
            <a:off x="3875565" y="1377212"/>
            <a:ext cx="1626781" cy="307777"/>
          </a:xfrm>
          <a:prstGeom prst="rect">
            <a:avLst/>
          </a:prstGeom>
          <a:noFill/>
        </p:spPr>
        <p:txBody>
          <a:bodyPr wrap="square" rtlCol="0">
            <a:spAutoFit/>
          </a:bodyPr>
          <a:lstStyle/>
          <a:p>
            <a:r>
              <a:rPr lang="en-GB" sz="1400" dirty="0"/>
              <a:t>Input Unique ID</a:t>
            </a:r>
          </a:p>
        </p:txBody>
      </p:sp>
      <p:sp>
        <p:nvSpPr>
          <p:cNvPr id="15" name="Rectangle 14">
            <a:extLst>
              <a:ext uri="{FF2B5EF4-FFF2-40B4-BE49-F238E27FC236}">
                <a16:creationId xmlns:a16="http://schemas.microsoft.com/office/drawing/2014/main" id="{79364D9F-2A59-C1B7-792C-432CCFBD3103}"/>
              </a:ext>
            </a:extLst>
          </p:cNvPr>
          <p:cNvSpPr/>
          <p:nvPr/>
        </p:nvSpPr>
        <p:spPr>
          <a:xfrm>
            <a:off x="5918795" y="2503967"/>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7D186A4B-9F85-DF67-340D-7EFDD34C173D}"/>
              </a:ext>
            </a:extLst>
          </p:cNvPr>
          <p:cNvCxnSpPr/>
          <p:nvPr/>
        </p:nvCxnSpPr>
        <p:spPr>
          <a:xfrm>
            <a:off x="3108247" y="3012558"/>
            <a:ext cx="2806995"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2043D06-7C88-B0FE-F12C-AD646086CE0D}"/>
              </a:ext>
            </a:extLst>
          </p:cNvPr>
          <p:cNvSpPr txBox="1"/>
          <p:nvPr/>
        </p:nvSpPr>
        <p:spPr>
          <a:xfrm>
            <a:off x="3996081" y="2667564"/>
            <a:ext cx="1347670" cy="307777"/>
          </a:xfrm>
          <a:prstGeom prst="rect">
            <a:avLst/>
          </a:prstGeom>
          <a:noFill/>
        </p:spPr>
        <p:txBody>
          <a:bodyPr wrap="square" rtlCol="0">
            <a:spAutoFit/>
          </a:bodyPr>
          <a:lstStyle/>
          <a:p>
            <a:r>
              <a:rPr lang="en-GB" sz="1400" dirty="0"/>
              <a:t>Input website</a:t>
            </a:r>
          </a:p>
        </p:txBody>
      </p:sp>
      <p:sp>
        <p:nvSpPr>
          <p:cNvPr id="22" name="Rectangle 21">
            <a:extLst>
              <a:ext uri="{FF2B5EF4-FFF2-40B4-BE49-F238E27FC236}">
                <a16:creationId xmlns:a16="http://schemas.microsoft.com/office/drawing/2014/main" id="{55E7C9B9-B321-5116-5609-FB8E05B4C893}"/>
              </a:ext>
            </a:extLst>
          </p:cNvPr>
          <p:cNvSpPr/>
          <p:nvPr/>
        </p:nvSpPr>
        <p:spPr>
          <a:xfrm>
            <a:off x="8878193" y="2443710"/>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34302492-356B-AF1B-CDDF-AA8B4A3367EF}"/>
              </a:ext>
            </a:extLst>
          </p:cNvPr>
          <p:cNvCxnSpPr>
            <a:cxnSpLocks/>
            <a:stCxn id="15" idx="3"/>
          </p:cNvCxnSpPr>
          <p:nvPr/>
        </p:nvCxnSpPr>
        <p:spPr>
          <a:xfrm flipV="1">
            <a:off x="6269665" y="2952301"/>
            <a:ext cx="2604975" cy="46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31504C68-8C91-C2D3-48CF-1FDC329CDBFF}"/>
              </a:ext>
            </a:extLst>
          </p:cNvPr>
          <p:cNvSpPr txBox="1"/>
          <p:nvPr/>
        </p:nvSpPr>
        <p:spPr>
          <a:xfrm>
            <a:off x="6894326" y="2644524"/>
            <a:ext cx="1922712" cy="307777"/>
          </a:xfrm>
          <a:prstGeom prst="rect">
            <a:avLst/>
          </a:prstGeom>
          <a:noFill/>
        </p:spPr>
        <p:txBody>
          <a:bodyPr wrap="square" rtlCol="0">
            <a:spAutoFit/>
          </a:bodyPr>
          <a:lstStyle/>
          <a:p>
            <a:r>
              <a:rPr lang="en-GB" sz="1400" dirty="0"/>
              <a:t>Press Button</a:t>
            </a:r>
          </a:p>
        </p:txBody>
      </p:sp>
      <p:sp>
        <p:nvSpPr>
          <p:cNvPr id="26" name="Rectangle 25">
            <a:extLst>
              <a:ext uri="{FF2B5EF4-FFF2-40B4-BE49-F238E27FC236}">
                <a16:creationId xmlns:a16="http://schemas.microsoft.com/office/drawing/2014/main" id="{490DE080-08F0-50CB-7ED7-02D9CDF71FE7}"/>
              </a:ext>
            </a:extLst>
          </p:cNvPr>
          <p:cNvSpPr/>
          <p:nvPr/>
        </p:nvSpPr>
        <p:spPr>
          <a:xfrm>
            <a:off x="10621929" y="800982"/>
            <a:ext cx="1084521" cy="350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Database</a:t>
            </a:r>
          </a:p>
        </p:txBody>
      </p:sp>
      <p:cxnSp>
        <p:nvCxnSpPr>
          <p:cNvPr id="27" name="Straight Connector 26">
            <a:extLst>
              <a:ext uri="{FF2B5EF4-FFF2-40B4-BE49-F238E27FC236}">
                <a16:creationId xmlns:a16="http://schemas.microsoft.com/office/drawing/2014/main" id="{02826DF1-CD96-7F34-1C12-FFEC567A5BA4}"/>
              </a:ext>
            </a:extLst>
          </p:cNvPr>
          <p:cNvCxnSpPr>
            <a:cxnSpLocks/>
          </p:cNvCxnSpPr>
          <p:nvPr/>
        </p:nvCxnSpPr>
        <p:spPr>
          <a:xfrm flipH="1">
            <a:off x="11144691" y="1162489"/>
            <a:ext cx="19499" cy="664535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Rectangle 27">
            <a:extLst>
              <a:ext uri="{FF2B5EF4-FFF2-40B4-BE49-F238E27FC236}">
                <a16:creationId xmlns:a16="http://schemas.microsoft.com/office/drawing/2014/main" id="{035F8824-10C4-D0AC-E51B-85FC8AF8B7BD}"/>
              </a:ext>
            </a:extLst>
          </p:cNvPr>
          <p:cNvSpPr/>
          <p:nvPr/>
        </p:nvSpPr>
        <p:spPr>
          <a:xfrm>
            <a:off x="10965723" y="2447251"/>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EC22FC45-3C20-5EE6-C7CB-E7365A9E5689}"/>
              </a:ext>
            </a:extLst>
          </p:cNvPr>
          <p:cNvCxnSpPr>
            <a:endCxn id="10" idx="3"/>
          </p:cNvCxnSpPr>
          <p:nvPr/>
        </p:nvCxnSpPr>
        <p:spPr>
          <a:xfrm flipH="1" flipV="1">
            <a:off x="6273205" y="1844749"/>
            <a:ext cx="2601435" cy="799775"/>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9C0511-E1B0-509D-7583-A1E9C7832762}"/>
              </a:ext>
            </a:extLst>
          </p:cNvPr>
          <p:cNvCxnSpPr/>
          <p:nvPr/>
        </p:nvCxnSpPr>
        <p:spPr>
          <a:xfrm>
            <a:off x="6269665" y="1596649"/>
            <a:ext cx="2612068" cy="90731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14D44463-42D1-2B08-8A92-A2BE9DB5F240}"/>
              </a:ext>
            </a:extLst>
          </p:cNvPr>
          <p:cNvSpPr txBox="1"/>
          <p:nvPr/>
        </p:nvSpPr>
        <p:spPr>
          <a:xfrm rot="934561">
            <a:off x="7098275" y="2007656"/>
            <a:ext cx="1000915" cy="276999"/>
          </a:xfrm>
          <a:prstGeom prst="rect">
            <a:avLst/>
          </a:prstGeom>
          <a:noFill/>
        </p:spPr>
        <p:txBody>
          <a:bodyPr wrap="none" rtlCol="0">
            <a:spAutoFit/>
          </a:bodyPr>
          <a:lstStyle/>
          <a:p>
            <a:r>
              <a:rPr lang="en-GB" sz="1200" dirty="0"/>
              <a:t>Request data</a:t>
            </a:r>
          </a:p>
        </p:txBody>
      </p:sp>
      <p:sp>
        <p:nvSpPr>
          <p:cNvPr id="38" name="TextBox 37">
            <a:extLst>
              <a:ext uri="{FF2B5EF4-FFF2-40B4-BE49-F238E27FC236}">
                <a16:creationId xmlns:a16="http://schemas.microsoft.com/office/drawing/2014/main" id="{EF0BBB03-F8AF-D04A-4D87-6F1384AC7AFE}"/>
              </a:ext>
            </a:extLst>
          </p:cNvPr>
          <p:cNvSpPr txBox="1"/>
          <p:nvPr/>
        </p:nvSpPr>
        <p:spPr>
          <a:xfrm>
            <a:off x="7064466" y="3091734"/>
            <a:ext cx="1309569" cy="261610"/>
          </a:xfrm>
          <a:prstGeom prst="rect">
            <a:avLst/>
          </a:prstGeom>
          <a:noFill/>
        </p:spPr>
        <p:txBody>
          <a:bodyPr wrap="square" rtlCol="0">
            <a:spAutoFit/>
          </a:bodyPr>
          <a:lstStyle/>
          <a:p>
            <a:r>
              <a:rPr lang="en-GB" sz="1100" dirty="0"/>
              <a:t>Request data</a:t>
            </a:r>
          </a:p>
        </p:txBody>
      </p:sp>
      <p:cxnSp>
        <p:nvCxnSpPr>
          <p:cNvPr id="40" name="Straight Arrow Connector 39">
            <a:extLst>
              <a:ext uri="{FF2B5EF4-FFF2-40B4-BE49-F238E27FC236}">
                <a16:creationId xmlns:a16="http://schemas.microsoft.com/office/drawing/2014/main" id="{4CF33477-E769-99D5-7CCB-283F0DB0267D}"/>
              </a:ext>
            </a:extLst>
          </p:cNvPr>
          <p:cNvCxnSpPr/>
          <p:nvPr/>
        </p:nvCxnSpPr>
        <p:spPr>
          <a:xfrm flipH="1">
            <a:off x="6201457" y="3151087"/>
            <a:ext cx="2673183" cy="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13293A1-D9C2-74FF-423D-66F40C40A574}"/>
              </a:ext>
            </a:extLst>
          </p:cNvPr>
          <p:cNvCxnSpPr>
            <a:cxnSpLocks/>
          </p:cNvCxnSpPr>
          <p:nvPr/>
        </p:nvCxnSpPr>
        <p:spPr>
          <a:xfrm>
            <a:off x="6269665" y="3307600"/>
            <a:ext cx="2615614"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6618F79-CD12-F90D-265D-09A3E8DB97E9}"/>
              </a:ext>
            </a:extLst>
          </p:cNvPr>
          <p:cNvSpPr txBox="1"/>
          <p:nvPr/>
        </p:nvSpPr>
        <p:spPr>
          <a:xfrm>
            <a:off x="3654057" y="3921054"/>
            <a:ext cx="2663475" cy="738664"/>
          </a:xfrm>
          <a:prstGeom prst="rect">
            <a:avLst/>
          </a:prstGeom>
          <a:noFill/>
        </p:spPr>
        <p:txBody>
          <a:bodyPr wrap="square" rtlCol="0">
            <a:spAutoFit/>
          </a:bodyPr>
          <a:lstStyle/>
          <a:p>
            <a:r>
              <a:rPr lang="en-GB" sz="1400" dirty="0"/>
              <a:t>Additional Info:</a:t>
            </a:r>
          </a:p>
          <a:p>
            <a:r>
              <a:rPr lang="en-GB" sz="1400" dirty="0">
                <a:solidFill>
                  <a:srgbClr val="FF0000"/>
                </a:solidFill>
              </a:rPr>
              <a:t>Red</a:t>
            </a:r>
            <a:r>
              <a:rPr lang="en-GB" sz="1400" dirty="0"/>
              <a:t> = Incoming Data</a:t>
            </a:r>
          </a:p>
          <a:p>
            <a:r>
              <a:rPr lang="en-GB" sz="1400" dirty="0">
                <a:solidFill>
                  <a:srgbClr val="00B050"/>
                </a:solidFill>
              </a:rPr>
              <a:t>Green</a:t>
            </a:r>
            <a:r>
              <a:rPr lang="en-GB" sz="1400" dirty="0"/>
              <a:t> = Outgoing Request</a:t>
            </a:r>
          </a:p>
        </p:txBody>
      </p:sp>
      <p:sp>
        <p:nvSpPr>
          <p:cNvPr id="46" name="TextBox 45">
            <a:extLst>
              <a:ext uri="{FF2B5EF4-FFF2-40B4-BE49-F238E27FC236}">
                <a16:creationId xmlns:a16="http://schemas.microsoft.com/office/drawing/2014/main" id="{77FFEBD0-125E-A80F-A520-9922716057BF}"/>
              </a:ext>
            </a:extLst>
          </p:cNvPr>
          <p:cNvSpPr txBox="1"/>
          <p:nvPr/>
        </p:nvSpPr>
        <p:spPr>
          <a:xfrm>
            <a:off x="9579952" y="3500294"/>
            <a:ext cx="1309569" cy="261610"/>
          </a:xfrm>
          <a:prstGeom prst="rect">
            <a:avLst/>
          </a:prstGeom>
          <a:noFill/>
        </p:spPr>
        <p:txBody>
          <a:bodyPr wrap="square" rtlCol="0">
            <a:spAutoFit/>
          </a:bodyPr>
          <a:lstStyle/>
          <a:p>
            <a:r>
              <a:rPr lang="en-GB" sz="1100" dirty="0"/>
              <a:t>Request data</a:t>
            </a:r>
          </a:p>
        </p:txBody>
      </p:sp>
      <p:cxnSp>
        <p:nvCxnSpPr>
          <p:cNvPr id="47" name="Straight Arrow Connector 46">
            <a:extLst>
              <a:ext uri="{FF2B5EF4-FFF2-40B4-BE49-F238E27FC236}">
                <a16:creationId xmlns:a16="http://schemas.microsoft.com/office/drawing/2014/main" id="{619B93E3-795B-9231-BCF0-E24B0982EFBA}"/>
              </a:ext>
            </a:extLst>
          </p:cNvPr>
          <p:cNvCxnSpPr>
            <a:cxnSpLocks/>
          </p:cNvCxnSpPr>
          <p:nvPr/>
        </p:nvCxnSpPr>
        <p:spPr>
          <a:xfrm>
            <a:off x="9213993" y="3089394"/>
            <a:ext cx="1778295" cy="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330429D-49FE-8304-E97D-A2E5016D83F1}"/>
              </a:ext>
            </a:extLst>
          </p:cNvPr>
          <p:cNvCxnSpPr>
            <a:cxnSpLocks/>
            <a:endCxn id="53" idx="3"/>
          </p:cNvCxnSpPr>
          <p:nvPr/>
        </p:nvCxnSpPr>
        <p:spPr>
          <a:xfrm flipH="1">
            <a:off x="9252094" y="4125513"/>
            <a:ext cx="1713629"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8D96831F-4A00-2E5F-E07D-5A9DA981EEF0}"/>
              </a:ext>
            </a:extLst>
          </p:cNvPr>
          <p:cNvSpPr/>
          <p:nvPr/>
        </p:nvSpPr>
        <p:spPr>
          <a:xfrm>
            <a:off x="10965723" y="3631099"/>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881CF1AD-8E5A-44F0-7E77-46B338C78BD2}"/>
              </a:ext>
            </a:extLst>
          </p:cNvPr>
          <p:cNvSpPr/>
          <p:nvPr/>
        </p:nvSpPr>
        <p:spPr>
          <a:xfrm>
            <a:off x="8901224" y="3631099"/>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6A6718A8-EC92-9CDB-AED3-FDED69894025}"/>
              </a:ext>
            </a:extLst>
          </p:cNvPr>
          <p:cNvSpPr/>
          <p:nvPr/>
        </p:nvSpPr>
        <p:spPr>
          <a:xfrm>
            <a:off x="5942716" y="3657599"/>
            <a:ext cx="350870" cy="9888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Arrow Connector 56">
            <a:extLst>
              <a:ext uri="{FF2B5EF4-FFF2-40B4-BE49-F238E27FC236}">
                <a16:creationId xmlns:a16="http://schemas.microsoft.com/office/drawing/2014/main" id="{03D64704-0950-673F-D815-0F8AABA37171}"/>
              </a:ext>
            </a:extLst>
          </p:cNvPr>
          <p:cNvCxnSpPr>
            <a:stCxn id="53" idx="1"/>
            <a:endCxn id="55" idx="3"/>
          </p:cNvCxnSpPr>
          <p:nvPr/>
        </p:nvCxnSpPr>
        <p:spPr>
          <a:xfrm flipH="1">
            <a:off x="6317532" y="4125513"/>
            <a:ext cx="2583692"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8DC88D4A-6B12-EF43-E43F-A0B144176A7C}"/>
              </a:ext>
            </a:extLst>
          </p:cNvPr>
          <p:cNvSpPr txBox="1"/>
          <p:nvPr/>
        </p:nvSpPr>
        <p:spPr>
          <a:xfrm>
            <a:off x="6662185" y="3771993"/>
            <a:ext cx="2154853" cy="307777"/>
          </a:xfrm>
          <a:prstGeom prst="rect">
            <a:avLst/>
          </a:prstGeom>
          <a:noFill/>
        </p:spPr>
        <p:txBody>
          <a:bodyPr wrap="square" rtlCol="0">
            <a:spAutoFit/>
          </a:bodyPr>
          <a:lstStyle/>
          <a:p>
            <a:r>
              <a:rPr lang="en-GB" sz="1400" dirty="0"/>
              <a:t>Hint sent to be displayed</a:t>
            </a:r>
          </a:p>
        </p:txBody>
      </p:sp>
    </p:spTree>
    <p:extLst>
      <p:ext uri="{BB962C8B-B14F-4D97-AF65-F5344CB8AC3E}">
        <p14:creationId xmlns:p14="http://schemas.microsoft.com/office/powerpoint/2010/main" val="132010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8000">
              <a:schemeClr val="tx1"/>
            </a:gs>
            <a:gs pos="4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3DA3EF-76E0-4B6B-656B-103D79113EDB}"/>
              </a:ext>
            </a:extLst>
          </p:cNvPr>
          <p:cNvGrpSpPr/>
          <p:nvPr/>
        </p:nvGrpSpPr>
        <p:grpSpPr>
          <a:xfrm>
            <a:off x="5788301" y="-4355653"/>
            <a:ext cx="14822730" cy="14258370"/>
            <a:chOff x="-520072" y="184526"/>
            <a:chExt cx="11297500" cy="9523328"/>
          </a:xfrm>
          <a:blipFill>
            <a:blip r:embed="rId5"/>
            <a:stretch>
              <a:fillRect/>
            </a:stretch>
          </a:blipFill>
        </p:grpSpPr>
        <p:grpSp>
          <p:nvGrpSpPr>
            <p:cNvPr id="6" name="Group 5">
              <a:extLst>
                <a:ext uri="{FF2B5EF4-FFF2-40B4-BE49-F238E27FC236}">
                  <a16:creationId xmlns:a16="http://schemas.microsoft.com/office/drawing/2014/main" id="{2743E35A-96D7-DF42-BCFE-C4082185E1B1}"/>
                </a:ext>
              </a:extLst>
            </p:cNvPr>
            <p:cNvGrpSpPr/>
            <p:nvPr/>
          </p:nvGrpSpPr>
          <p:grpSpPr>
            <a:xfrm rot="10800000">
              <a:off x="-520072" y="223586"/>
              <a:ext cx="4681714" cy="9369311"/>
              <a:chOff x="3960637" y="-2295041"/>
              <a:chExt cx="3507186" cy="7912419"/>
            </a:xfrm>
            <a:grpFill/>
          </p:grpSpPr>
          <p:sp>
            <p:nvSpPr>
              <p:cNvPr id="10" name="Rectangle 9">
                <a:extLst>
                  <a:ext uri="{FF2B5EF4-FFF2-40B4-BE49-F238E27FC236}">
                    <a16:creationId xmlns:a16="http://schemas.microsoft.com/office/drawing/2014/main" id="{D4ECACA8-9B89-1E96-909C-837BC9791904}"/>
                  </a:ext>
                </a:extLst>
              </p:cNvPr>
              <p:cNvSpPr/>
              <p:nvPr/>
            </p:nvSpPr>
            <p:spPr>
              <a:xfrm rot="18346405">
                <a:off x="2954228" y="1096575"/>
                <a:ext cx="781086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E2098E-34F0-D2A5-F474-52E2B09C152F}"/>
                  </a:ext>
                </a:extLst>
              </p:cNvPr>
              <p:cNvSpPr/>
              <p:nvPr/>
            </p:nvSpPr>
            <p:spPr>
              <a:xfrm rot="18346405">
                <a:off x="612589" y="1053007"/>
                <a:ext cx="791241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ABAD5A32-4E48-024B-C82A-7D5EADC73ECD}"/>
                </a:ext>
              </a:extLst>
            </p:cNvPr>
            <p:cNvGrpSpPr/>
            <p:nvPr/>
          </p:nvGrpSpPr>
          <p:grpSpPr>
            <a:xfrm>
              <a:off x="5692578" y="184526"/>
              <a:ext cx="5084850" cy="9523328"/>
              <a:chOff x="2152745" y="118718"/>
              <a:chExt cx="3809186" cy="8042486"/>
            </a:xfrm>
            <a:grpFill/>
          </p:grpSpPr>
          <p:sp>
            <p:nvSpPr>
              <p:cNvPr id="8" name="Rectangle 7">
                <a:extLst>
                  <a:ext uri="{FF2B5EF4-FFF2-40B4-BE49-F238E27FC236}">
                    <a16:creationId xmlns:a16="http://schemas.microsoft.com/office/drawing/2014/main" id="{92D8B9AB-4C7D-A8EE-BE9F-2CEAFF5EDC5B}"/>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9404EA2-D0A7-898A-5938-47279047B8D2}"/>
                  </a:ext>
                </a:extLst>
              </p:cNvPr>
              <p:cNvSpPr/>
              <p:nvPr/>
            </p:nvSpPr>
            <p:spPr>
              <a:xfrm rot="18346405">
                <a:off x="-1260336" y="3531799"/>
                <a:ext cx="804248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TextBox 2">
            <a:extLst>
              <a:ext uri="{FF2B5EF4-FFF2-40B4-BE49-F238E27FC236}">
                <a16:creationId xmlns:a16="http://schemas.microsoft.com/office/drawing/2014/main" id="{E0CC6821-6C54-EB41-A7C5-C81D994E0845}"/>
              </a:ext>
            </a:extLst>
          </p:cNvPr>
          <p:cNvSpPr txBox="1"/>
          <p:nvPr/>
        </p:nvSpPr>
        <p:spPr>
          <a:xfrm>
            <a:off x="397163" y="649567"/>
            <a:ext cx="4692073"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Project Idea</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Create a Single Page Application that assists in the use of the internet</a:t>
            </a:r>
          </a:p>
          <a:p>
            <a:pPr marL="285750" indent="-285750">
              <a:buFont typeface="Arial" panose="020B0604020202020204" pitchFamily="34" charset="0"/>
              <a:buChar char="•"/>
            </a:pPr>
            <a:endParaRPr lang="en-GB" dirty="0">
              <a:solidFill>
                <a:schemeClr val="bg1"/>
              </a:solidFill>
              <a:latin typeface="Amasis MT Pro Medium" panose="02040604050005020304" pitchFamily="18" charset="0"/>
            </a:endParaRPr>
          </a:p>
        </p:txBody>
      </p:sp>
      <p:sp>
        <p:nvSpPr>
          <p:cNvPr id="2" name="TextBox 1">
            <a:extLst>
              <a:ext uri="{FF2B5EF4-FFF2-40B4-BE49-F238E27FC236}">
                <a16:creationId xmlns:a16="http://schemas.microsoft.com/office/drawing/2014/main" id="{B54FFD50-C334-C961-2AB2-5429319B5916}"/>
              </a:ext>
            </a:extLst>
          </p:cNvPr>
          <p:cNvSpPr txBox="1"/>
          <p:nvPr/>
        </p:nvSpPr>
        <p:spPr>
          <a:xfrm>
            <a:off x="9301019" y="434108"/>
            <a:ext cx="2493818"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 Vision</a:t>
            </a:r>
          </a:p>
        </p:txBody>
      </p:sp>
      <p:sp>
        <p:nvSpPr>
          <p:cNvPr id="13" name="TextBox 12">
            <a:extLst>
              <a:ext uri="{FF2B5EF4-FFF2-40B4-BE49-F238E27FC236}">
                <a16:creationId xmlns:a16="http://schemas.microsoft.com/office/drawing/2014/main" id="{41B3F56A-9D6F-D5E4-1AD6-51B2BC463E87}"/>
              </a:ext>
            </a:extLst>
          </p:cNvPr>
          <p:cNvSpPr txBox="1"/>
          <p:nvPr/>
        </p:nvSpPr>
        <p:spPr>
          <a:xfrm>
            <a:off x="397162" y="2422620"/>
            <a:ext cx="4692073" cy="341632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Will</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Be Designed for people who struggle with the internet/are vulnerable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Allow user to navigate the internet with ease and better security. </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Secure password creator.</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Section dedicated to E-Safety</a:t>
            </a: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Likely</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built-in password Manager with secure encryption of data</a:t>
            </a: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May</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built in Search Bar</a:t>
            </a:r>
          </a:p>
        </p:txBody>
      </p:sp>
      <p:pic>
        <p:nvPicPr>
          <p:cNvPr id="66" name="Audio 65">
            <a:hlinkClick r:id="" action="ppaction://media"/>
            <a:extLst>
              <a:ext uri="{FF2B5EF4-FFF2-40B4-BE49-F238E27FC236}">
                <a16:creationId xmlns:a16="http://schemas.microsoft.com/office/drawing/2014/main" id="{DBEB8795-D46A-ACD1-717A-FC52C04D54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0235523"/>
      </p:ext>
    </p:extLst>
  </p:cSld>
  <p:clrMapOvr>
    <a:masterClrMapping/>
  </p:clrMapOvr>
  <p:transition spd="slow" advTm="2624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9000">
              <a:schemeClr val="tx1"/>
            </a:gs>
            <a:gs pos="88073">
              <a:schemeClr val="tx1"/>
            </a:gs>
            <a:gs pos="47000">
              <a:schemeClr val="tx1"/>
            </a:gs>
            <a:gs pos="1000">
              <a:srgbClr val="3A3A3A"/>
            </a:gs>
            <a:gs pos="8000">
              <a:srgbClr val="A8A8A8"/>
            </a:gs>
            <a:gs pos="0">
              <a:schemeClr val="accent3">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C6821-6C54-EB41-A7C5-C81D994E0845}"/>
              </a:ext>
            </a:extLst>
          </p:cNvPr>
          <p:cNvSpPr txBox="1"/>
          <p:nvPr/>
        </p:nvSpPr>
        <p:spPr>
          <a:xfrm>
            <a:off x="6096000" y="1952581"/>
            <a:ext cx="4692073" cy="14773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User Ability</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Web Interface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Ease of use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Skill</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Knowledge</a:t>
            </a:r>
          </a:p>
        </p:txBody>
      </p:sp>
      <p:sp>
        <p:nvSpPr>
          <p:cNvPr id="2" name="TextBox 1">
            <a:extLst>
              <a:ext uri="{FF2B5EF4-FFF2-40B4-BE49-F238E27FC236}">
                <a16:creationId xmlns:a16="http://schemas.microsoft.com/office/drawing/2014/main" id="{B54FFD50-C334-C961-2AB2-5429319B5916}"/>
              </a:ext>
            </a:extLst>
          </p:cNvPr>
          <p:cNvSpPr txBox="1"/>
          <p:nvPr/>
        </p:nvSpPr>
        <p:spPr>
          <a:xfrm>
            <a:off x="1527464" y="630051"/>
            <a:ext cx="3409373"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 Background</a:t>
            </a:r>
          </a:p>
        </p:txBody>
      </p:sp>
      <p:sp>
        <p:nvSpPr>
          <p:cNvPr id="13" name="TextBox 12">
            <a:extLst>
              <a:ext uri="{FF2B5EF4-FFF2-40B4-BE49-F238E27FC236}">
                <a16:creationId xmlns:a16="http://schemas.microsoft.com/office/drawing/2014/main" id="{41B3F56A-9D6F-D5E4-1AD6-51B2BC463E87}"/>
              </a:ext>
            </a:extLst>
          </p:cNvPr>
          <p:cNvSpPr txBox="1"/>
          <p:nvPr/>
        </p:nvSpPr>
        <p:spPr>
          <a:xfrm>
            <a:off x="1403927" y="3429000"/>
            <a:ext cx="4692073"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Cyber Threats:</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Exploitation</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Scams</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Poor Password</a:t>
            </a:r>
          </a:p>
        </p:txBody>
      </p:sp>
      <p:pic>
        <p:nvPicPr>
          <p:cNvPr id="8" name="Audio 7">
            <a:hlinkClick r:id="" action="ppaction://media"/>
            <a:extLst>
              <a:ext uri="{FF2B5EF4-FFF2-40B4-BE49-F238E27FC236}">
                <a16:creationId xmlns:a16="http://schemas.microsoft.com/office/drawing/2014/main" id="{BEF41CFC-4D21-4A49-0DB3-BEB9EA395F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4611961"/>
      </p:ext>
    </p:extLst>
  </p:cSld>
  <p:clrMapOvr>
    <a:masterClrMapping/>
  </p:clrMapOvr>
  <p:transition spd="slow" advTm="4357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chemeClr val="bg1"/>
                </a:solidFill>
                <a:latin typeface="+mj-lt"/>
                <a:ea typeface="+mj-ea"/>
                <a:cs typeface="+mj-cs"/>
              </a:rPr>
              <a:t>Sprint 1</a:t>
            </a:r>
          </a:p>
        </p:txBody>
      </p:sp>
    </p:spTree>
    <p:extLst>
      <p:ext uri="{BB962C8B-B14F-4D97-AF65-F5344CB8AC3E}">
        <p14:creationId xmlns:p14="http://schemas.microsoft.com/office/powerpoint/2010/main" val="4024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
        <p159:morph option="byChar"/>
      </p:transition>
    </mc:Choice>
    <mc:Fallback xmlns="">
      <p:transition spd="slow" advTm="2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0FF76B50-FAE4-A100-59A3-BF9CE597424A}"/>
              </a:ext>
            </a:extLst>
          </p:cNvPr>
          <p:cNvSpPr txBox="1"/>
          <p:nvPr/>
        </p:nvSpPr>
        <p:spPr>
          <a:xfrm>
            <a:off x="1901888" y="1310442"/>
            <a:ext cx="1463040" cy="584775"/>
          </a:xfrm>
          <a:prstGeom prst="rect">
            <a:avLst/>
          </a:prstGeom>
          <a:noFill/>
        </p:spPr>
        <p:txBody>
          <a:bodyPr wrap="square" rtlCol="0">
            <a:spAutoFit/>
          </a:bodyPr>
          <a:lstStyle/>
          <a:p>
            <a:r>
              <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Aims:</a:t>
            </a:r>
          </a:p>
        </p:txBody>
      </p:sp>
      <p:sp>
        <p:nvSpPr>
          <p:cNvPr id="4" name="TextBox 3">
            <a:extLst>
              <a:ext uri="{FF2B5EF4-FFF2-40B4-BE49-F238E27FC236}">
                <a16:creationId xmlns:a16="http://schemas.microsoft.com/office/drawing/2014/main" id="{9AF24540-F1F4-FE2B-A3BC-330338EEE9DD}"/>
              </a:ext>
            </a:extLst>
          </p:cNvPr>
          <p:cNvSpPr txBox="1"/>
          <p:nvPr/>
        </p:nvSpPr>
        <p:spPr>
          <a:xfrm>
            <a:off x="3007359" y="2214880"/>
            <a:ext cx="6177282" cy="923330"/>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Research possible solutions for the project</a:t>
            </a:r>
          </a:p>
          <a:p>
            <a:r>
              <a:rPr lang="en-GB" dirty="0">
                <a:solidFill>
                  <a:schemeClr val="bg1"/>
                </a:solidFill>
                <a:latin typeface="Amasis MT Pro Medium" panose="02040604050005020304" pitchFamily="18" charset="0"/>
              </a:rPr>
              <a:t>Research how to design websites</a:t>
            </a:r>
          </a:p>
          <a:p>
            <a:r>
              <a:rPr lang="en-GB" dirty="0">
                <a:solidFill>
                  <a:schemeClr val="bg1"/>
                </a:solidFill>
                <a:latin typeface="Amasis MT Pro Medium" panose="02040604050005020304" pitchFamily="18" charset="0"/>
              </a:rPr>
              <a:t>Begin Visualising a Solution</a:t>
            </a:r>
          </a:p>
        </p:txBody>
      </p:sp>
      <p:pic>
        <p:nvPicPr>
          <p:cNvPr id="106" name="Audio 105">
            <a:hlinkClick r:id="" action="ppaction://media"/>
            <a:extLst>
              <a:ext uri="{FF2B5EF4-FFF2-40B4-BE49-F238E27FC236}">
                <a16:creationId xmlns:a16="http://schemas.microsoft.com/office/drawing/2014/main" id="{8FB2AFBA-B3E9-6D93-136C-E1A0C1CA33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254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428">
        <p159:morph option="byChar"/>
      </p:transition>
    </mc:Choice>
    <mc:Fallback xmlns="">
      <p:transition spd="slow" advTm="74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96DAC541-7B7A-43D3-8B79-37D633B846F1}">
                <asvg:svgBlip xmlns:asvg="http://schemas.microsoft.com/office/drawing/2016/SVG/main" r:embed="rId6"/>
              </a:ext>
            </a:extLst>
          </a:blip>
          <a:srcRect/>
          <a:stretch>
            <a:fillRect t="-8000" b="-8000"/>
          </a:stretch>
        </a:blip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FDC10B7-9B81-3797-B7B2-3B8A852CA67B}"/>
              </a:ext>
            </a:extLst>
          </p:cNvPr>
          <p:cNvSpPr/>
          <p:nvPr/>
        </p:nvSpPr>
        <p:spPr>
          <a:xfrm>
            <a:off x="1046480" y="178976"/>
            <a:ext cx="3076196" cy="2065485"/>
          </a:xfrm>
          <a:prstGeom prst="ellipse">
            <a:avLst/>
          </a:prstGeom>
          <a:gradFill flip="none" rotWithShape="0">
            <a:gsLst>
              <a:gs pos="0">
                <a:schemeClr val="tx1">
                  <a:lumMod val="75000"/>
                  <a:lumOff val="25000"/>
                  <a:alpha val="31000"/>
                </a:schemeClr>
              </a:gs>
              <a:gs pos="34000">
                <a:schemeClr val="tx1">
                  <a:lumMod val="65000"/>
                  <a:lumOff val="35000"/>
                  <a:alpha val="37000"/>
                </a:schemeClr>
              </a:gs>
              <a:gs pos="66000">
                <a:schemeClr val="tx1">
                  <a:lumMod val="85000"/>
                  <a:lumOff val="15000"/>
                  <a:alpha val="30000"/>
                </a:schemeClr>
              </a:gs>
              <a:gs pos="90000">
                <a:schemeClr val="tx1">
                  <a:lumMod val="95000"/>
                  <a:lumOff val="5000"/>
                  <a:alpha val="80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EC05FEE9-C284-A587-9BBE-AF3BC86A7BC2}"/>
              </a:ext>
            </a:extLst>
          </p:cNvPr>
          <p:cNvSpPr txBox="1"/>
          <p:nvPr/>
        </p:nvSpPr>
        <p:spPr>
          <a:xfrm>
            <a:off x="1046480" y="922724"/>
            <a:ext cx="6096000" cy="646331"/>
          </a:xfrm>
          <a:prstGeom prst="rect">
            <a:avLst/>
          </a:prstGeom>
          <a:noFill/>
        </p:spPr>
        <p:txBody>
          <a:bodyPr wrap="square">
            <a:spAutoFit/>
          </a:bodyPr>
          <a:lstStyle/>
          <a:p>
            <a:r>
              <a:rPr lang="en-GB" sz="3600">
                <a:solidFill>
                  <a:schemeClr val="bg1"/>
                </a:solidFill>
                <a:latin typeface="ADLaM Display" panose="020F0502020204030204" pitchFamily="2" charset="0"/>
                <a:ea typeface="ADLaM Display" panose="020F0502020204030204" pitchFamily="2" charset="0"/>
                <a:cs typeface="ADLaM Display" panose="020F0502020204030204" pitchFamily="2" charset="0"/>
              </a:rPr>
              <a:t>Website hub</a:t>
            </a:r>
            <a:endParaRPr lang="en-GB" sz="3600"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4" name="TextBox 3">
            <a:extLst>
              <a:ext uri="{FF2B5EF4-FFF2-40B4-BE49-F238E27FC236}">
                <a16:creationId xmlns:a16="http://schemas.microsoft.com/office/drawing/2014/main" id="{40000694-49A3-AB37-0B86-DE36969A8450}"/>
              </a:ext>
            </a:extLst>
          </p:cNvPr>
          <p:cNvSpPr txBox="1"/>
          <p:nvPr/>
        </p:nvSpPr>
        <p:spPr>
          <a:xfrm>
            <a:off x="6654800" y="1531529"/>
            <a:ext cx="5669280" cy="2831544"/>
          </a:xfrm>
          <a:prstGeom prst="rect">
            <a:avLst/>
          </a:prstGeom>
          <a:noFill/>
        </p:spPr>
        <p:txBody>
          <a:bodyPr wrap="square" rtlCol="0">
            <a:spAutoFit/>
          </a:bodyPr>
          <a:lstStyle/>
          <a:p>
            <a:pPr algn="just"/>
            <a:r>
              <a:rPr lang="en-GB">
                <a:solidFill>
                  <a:schemeClr val="bg1"/>
                </a:solidFill>
                <a:latin typeface="ADLaM Display" panose="02010000000000000000" pitchFamily="2" charset="0"/>
                <a:ea typeface="ADLaM Display" panose="02010000000000000000" pitchFamily="2" charset="0"/>
                <a:cs typeface="ADLaM Display" panose="02010000000000000000" pitchFamily="2" charset="0"/>
              </a:rPr>
              <a:t>Features</a:t>
            </a:r>
            <a:r>
              <a:rPr lang="en-GB">
                <a:solidFill>
                  <a:schemeClr val="bg1"/>
                </a:solidFill>
                <a:latin typeface="Amasis MT Pro Medium" panose="02040604050005020304" pitchFamily="18" charset="0"/>
              </a:rPr>
              <a:t>:</a:t>
            </a:r>
          </a:p>
          <a:p>
            <a:r>
              <a:rPr lang="en-GB" sz="1600">
                <a:solidFill>
                  <a:schemeClr val="bg1"/>
                </a:solidFill>
                <a:latin typeface="Amasis MT Pro Medium" panose="02040604050005020304" pitchFamily="18" charset="0"/>
              </a:rPr>
              <a:t>Icons that Connect to websites such as:</a:t>
            </a:r>
          </a:p>
          <a:p>
            <a:r>
              <a:rPr lang="en-GB" sz="1600">
                <a:solidFill>
                  <a:schemeClr val="bg1"/>
                </a:solidFill>
                <a:latin typeface="Amasis MT Pro Medium" panose="02040604050005020304" pitchFamily="18" charset="0"/>
              </a:rPr>
              <a:t>	Facebook</a:t>
            </a:r>
          </a:p>
          <a:p>
            <a:r>
              <a:rPr lang="en-GB" sz="1600">
                <a:solidFill>
                  <a:schemeClr val="bg1"/>
                </a:solidFill>
                <a:latin typeface="Amasis MT Pro Medium" panose="02040604050005020304" pitchFamily="18" charset="0"/>
              </a:rPr>
              <a:t>	Emails</a:t>
            </a:r>
          </a:p>
          <a:p>
            <a:r>
              <a:rPr lang="en-GB" sz="1600">
                <a:solidFill>
                  <a:schemeClr val="bg1"/>
                </a:solidFill>
                <a:latin typeface="Amasis MT Pro Medium" panose="02040604050005020304" pitchFamily="18" charset="0"/>
              </a:rPr>
              <a:t>	Bank – Quite important</a:t>
            </a:r>
          </a:p>
          <a:p>
            <a:r>
              <a:rPr lang="en-GB" sz="1600">
                <a:solidFill>
                  <a:schemeClr val="bg1"/>
                </a:solidFill>
                <a:latin typeface="Amasis MT Pro Medium" panose="02040604050005020304" pitchFamily="18" charset="0"/>
              </a:rPr>
              <a:t>	Shopping</a:t>
            </a:r>
          </a:p>
          <a:p>
            <a:br>
              <a:rPr lang="en-GB" sz="1600">
                <a:solidFill>
                  <a:schemeClr val="bg1"/>
                </a:solidFill>
                <a:latin typeface="Amasis MT Pro Medium" panose="02040604050005020304" pitchFamily="18" charset="0"/>
              </a:rPr>
            </a:br>
            <a:r>
              <a:rPr lang="en-GB" sz="1600">
                <a:solidFill>
                  <a:schemeClr val="bg1"/>
                </a:solidFill>
                <a:latin typeface="Amasis MT Pro Medium" panose="02040604050005020304" pitchFamily="18" charset="0"/>
              </a:rPr>
              <a:t>E-Safety Section:</a:t>
            </a:r>
          </a:p>
          <a:p>
            <a:r>
              <a:rPr lang="en-GB" sz="1600">
                <a:solidFill>
                  <a:schemeClr val="bg1"/>
                </a:solidFill>
                <a:latin typeface="Amasis MT Pro Medium" panose="02040604050005020304" pitchFamily="18" charset="0"/>
              </a:rPr>
              <a:t>	Useful Recourses</a:t>
            </a:r>
          </a:p>
          <a:p>
            <a:r>
              <a:rPr lang="en-GB" sz="1600">
                <a:solidFill>
                  <a:schemeClr val="bg1"/>
                </a:solidFill>
                <a:latin typeface="Amasis MT Pro Medium" panose="02040604050005020304" pitchFamily="18" charset="0"/>
              </a:rPr>
              <a:t>	Cyber Security Websites</a:t>
            </a:r>
          </a:p>
          <a:p>
            <a:r>
              <a:rPr lang="en-GB" sz="1600">
                <a:solidFill>
                  <a:schemeClr val="bg1"/>
                </a:solidFill>
                <a:latin typeface="Amasis MT Pro Medium" panose="02040604050005020304" pitchFamily="18" charset="0"/>
              </a:rPr>
              <a:t>	Website featuring everyday tools.</a:t>
            </a:r>
            <a:endParaRPr lang="en-GB" sz="1600" dirty="0">
              <a:solidFill>
                <a:schemeClr val="bg1"/>
              </a:solidFill>
              <a:latin typeface="Amasis MT Pro Medium" panose="02040604050005020304" pitchFamily="18" charset="0"/>
            </a:endParaRPr>
          </a:p>
        </p:txBody>
      </p:sp>
      <p:sp>
        <p:nvSpPr>
          <p:cNvPr id="7" name="TextBox 6">
            <a:extLst>
              <a:ext uri="{FF2B5EF4-FFF2-40B4-BE49-F238E27FC236}">
                <a16:creationId xmlns:a16="http://schemas.microsoft.com/office/drawing/2014/main" id="{0A5DEF31-DA0F-DD7A-F18E-CEE6940F55E9}"/>
              </a:ext>
            </a:extLst>
          </p:cNvPr>
          <p:cNvSpPr txBox="1"/>
          <p:nvPr/>
        </p:nvSpPr>
        <p:spPr>
          <a:xfrm>
            <a:off x="924560" y="2357120"/>
            <a:ext cx="4043680" cy="3847207"/>
          </a:xfrm>
          <a:prstGeom prst="rect">
            <a:avLst/>
          </a:prstGeom>
          <a:noFill/>
        </p:spPr>
        <p:txBody>
          <a:bodyPr wrap="square" rtlCol="0">
            <a:spAutoFit/>
          </a:bodyPr>
          <a:lstStyle/>
          <a:p>
            <a:r>
              <a:rPr lang="en-GB">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Design Influence:</a:t>
            </a:r>
          </a:p>
          <a:p>
            <a:r>
              <a:rPr lang="en-GB">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Users – 	Elderly</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Children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Tech inept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Neurodivergent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Readability – Eyesight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Ease of Use</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Eye appealing design</a:t>
            </a:r>
          </a:p>
          <a:p>
            <a:endPar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Versatility</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endParaRPr lang="en-GB" sz="16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p:txBody>
      </p:sp>
      <p:pic>
        <p:nvPicPr>
          <p:cNvPr id="9" name="Picture 8" descr="A logo with different colors on it&#10;&#10;Description automatically generated with medium confidence">
            <a:extLst>
              <a:ext uri="{FF2B5EF4-FFF2-40B4-BE49-F238E27FC236}">
                <a16:creationId xmlns:a16="http://schemas.microsoft.com/office/drawing/2014/main" id="{EE55787F-6410-57A5-E7F3-CDAFCE6EC03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60968" y="-22111"/>
            <a:ext cx="2570480" cy="1233830"/>
          </a:xfrm>
          <a:prstGeom prst="rect">
            <a:avLst/>
          </a:prstGeom>
        </p:spPr>
      </p:pic>
      <p:pic>
        <p:nvPicPr>
          <p:cNvPr id="12" name="Picture 11" descr="A blue and white logo&#10;&#10;Description automatically generated">
            <a:extLst>
              <a:ext uri="{FF2B5EF4-FFF2-40B4-BE49-F238E27FC236}">
                <a16:creationId xmlns:a16="http://schemas.microsoft.com/office/drawing/2014/main" id="{4F7E9131-0202-9255-354C-B62B5CF2AAA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179808" y="5404218"/>
            <a:ext cx="1168912" cy="1180363"/>
          </a:xfrm>
          <a:prstGeom prst="rect">
            <a:avLst/>
          </a:prstGeom>
        </p:spPr>
      </p:pic>
      <p:pic>
        <p:nvPicPr>
          <p:cNvPr id="99" name="Audio 98">
            <a:hlinkClick r:id="" action="ppaction://media"/>
            <a:extLst>
              <a:ext uri="{FF2B5EF4-FFF2-40B4-BE49-F238E27FC236}">
                <a16:creationId xmlns:a16="http://schemas.microsoft.com/office/drawing/2014/main" id="{EB0C3ECE-2E25-75C6-5DB4-7E727CE8175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81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689">
        <p159:morph option="byWord"/>
      </p:transition>
    </mc:Choice>
    <mc:Fallback xmlns="">
      <p:transition spd="slow" advTm="346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descr="the object is in ">
            <a:extLst>
              <a:ext uri="{FF2B5EF4-FFF2-40B4-BE49-F238E27FC236}">
                <a16:creationId xmlns:a16="http://schemas.microsoft.com/office/drawing/2014/main" id="{8E09BCB6-F961-E9C5-115F-CD246B093448}"/>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Google Search API</a:t>
            </a:r>
          </a:p>
        </p:txBody>
      </p:sp>
      <p:graphicFrame>
        <p:nvGraphicFramePr>
          <p:cNvPr id="23" name="TextBox 2">
            <a:extLst>
              <a:ext uri="{FF2B5EF4-FFF2-40B4-BE49-F238E27FC236}">
                <a16:creationId xmlns:a16="http://schemas.microsoft.com/office/drawing/2014/main" id="{A2072906-AE1D-466E-811E-22D5CD673FDA}"/>
              </a:ext>
            </a:extLst>
          </p:cNvPr>
          <p:cNvGraphicFramePr/>
          <p:nvPr>
            <p:extLst>
              <p:ext uri="{D42A27DB-BD31-4B8C-83A1-F6EECF244321}">
                <p14:modId xmlns:p14="http://schemas.microsoft.com/office/powerpoint/2010/main" val="3336507209"/>
              </p:ext>
            </p:extLst>
          </p:nvPr>
        </p:nvGraphicFramePr>
        <p:xfrm>
          <a:off x="929693" y="157545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3" name="Audio 42">
            <a:hlinkClick r:id="" action="ppaction://media"/>
            <a:extLst>
              <a:ext uri="{FF2B5EF4-FFF2-40B4-BE49-F238E27FC236}">
                <a16:creationId xmlns:a16="http://schemas.microsoft.com/office/drawing/2014/main" id="{238DE098-F7E6-3CA9-86C6-D45B5B55212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8851559"/>
      </p:ext>
    </p:extLst>
  </p:cSld>
  <p:clrMapOvr>
    <a:masterClrMapping/>
  </p:clrMapOvr>
  <p:transition spd="slow" advTm="18007">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94FCE8F-6C19-0861-08B9-5D650D7FD1C0}"/>
              </a:ext>
            </a:extLst>
          </p:cNvPr>
          <p:cNvGrpSpPr/>
          <p:nvPr/>
        </p:nvGrpSpPr>
        <p:grpSpPr>
          <a:xfrm>
            <a:off x="5462207" y="2649040"/>
            <a:ext cx="6415097" cy="1025982"/>
            <a:chOff x="3673785" y="860613"/>
            <a:chExt cx="6415097" cy="1025982"/>
          </a:xfrm>
          <a:noFill/>
        </p:grpSpPr>
        <p:pic>
          <p:nvPicPr>
            <p:cNvPr id="2" name="Picture 1" descr="A screen shot of a computer screen&#10;&#10;Description automatically generated">
              <a:extLst>
                <a:ext uri="{FF2B5EF4-FFF2-40B4-BE49-F238E27FC236}">
                  <a16:creationId xmlns:a16="http://schemas.microsoft.com/office/drawing/2014/main" id="{F9B3A72C-C442-695E-9EB4-F1BD722D2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372" y="860613"/>
              <a:ext cx="2844510" cy="1025982"/>
            </a:xfrm>
            <a:prstGeom prst="rect">
              <a:avLst/>
            </a:prstGeom>
            <a:grpFill/>
          </p:spPr>
        </p:pic>
        <p:sp>
          <p:nvSpPr>
            <p:cNvPr id="9" name="TextBox 8">
              <a:extLst>
                <a:ext uri="{FF2B5EF4-FFF2-40B4-BE49-F238E27FC236}">
                  <a16:creationId xmlns:a16="http://schemas.microsoft.com/office/drawing/2014/main" id="{24A6F73E-7C43-FF0D-AE3F-F41CC9F4DDCA}"/>
                </a:ext>
              </a:extLst>
            </p:cNvPr>
            <p:cNvSpPr txBox="1"/>
            <p:nvPr/>
          </p:nvSpPr>
          <p:spPr>
            <a:xfrm>
              <a:off x="3673785" y="968680"/>
              <a:ext cx="3358784" cy="533095"/>
            </a:xfrm>
            <a:prstGeom prst="rect">
              <a:avLst/>
            </a:prstGeom>
            <a:grpFill/>
          </p:spPr>
          <p:txBody>
            <a:bodyPr wrap="square">
              <a:spAutoFit/>
            </a:bodyPr>
            <a:lstStyle/>
            <a:p>
              <a:pPr>
                <a:lnSpc>
                  <a:spcPct val="125000"/>
                </a:lnSpc>
                <a:spcAft>
                  <a:spcPts val="800"/>
                </a:spcAft>
              </a:pPr>
              <a:r>
                <a:rPr lang="en-GB" sz="12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Data inputted -&gt; Plymouth University 2023</a:t>
              </a:r>
              <a:r>
                <a:rPr lang="en-GB" sz="1200" dirty="0">
                  <a:solidFill>
                    <a:schemeClr val="bg1"/>
                  </a:solidFill>
                  <a:latin typeface="Amasis MT Pro Medium" panose="02040604050005020304" pitchFamily="18" charset="0"/>
                  <a:ea typeface="Times New Roman" panose="02020603050405020304" pitchFamily="18" charset="0"/>
                  <a:cs typeface="Times New Roman" panose="02020603050405020304" pitchFamily="18" charset="0"/>
                </a:rPr>
                <a:t> No Special Encryption</a:t>
              </a:r>
              <a:endParaRPr lang="en-GB" sz="12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9AEB841B-669A-6FD8-5171-F1AA4B929ECC}"/>
              </a:ext>
            </a:extLst>
          </p:cNvPr>
          <p:cNvGrpSpPr/>
          <p:nvPr/>
        </p:nvGrpSpPr>
        <p:grpSpPr>
          <a:xfrm>
            <a:off x="3885981" y="3943288"/>
            <a:ext cx="7991323" cy="973068"/>
            <a:chOff x="2097558" y="2669506"/>
            <a:chExt cx="7991323" cy="973068"/>
          </a:xfrm>
        </p:grpSpPr>
        <p:pic>
          <p:nvPicPr>
            <p:cNvPr id="7" name="Picture 6" descr="A green and white rectangular box with black text&#10;&#10;Description automatically generated">
              <a:extLst>
                <a:ext uri="{FF2B5EF4-FFF2-40B4-BE49-F238E27FC236}">
                  <a16:creationId xmlns:a16="http://schemas.microsoft.com/office/drawing/2014/main" id="{10147884-2FAE-F205-E4C1-A67C3A682591}"/>
                </a:ext>
              </a:extLst>
            </p:cNvPr>
            <p:cNvPicPr>
              <a:picLocks noChangeAspect="1"/>
            </p:cNvPicPr>
            <p:nvPr/>
          </p:nvPicPr>
          <p:blipFill>
            <a:blip r:embed="rId6"/>
            <a:stretch>
              <a:fillRect/>
            </a:stretch>
          </p:blipFill>
          <p:spPr>
            <a:xfrm>
              <a:off x="7284074" y="2669506"/>
              <a:ext cx="2804807" cy="973068"/>
            </a:xfrm>
            <a:prstGeom prst="rect">
              <a:avLst/>
            </a:prstGeom>
          </p:spPr>
        </p:pic>
        <p:sp>
          <p:nvSpPr>
            <p:cNvPr id="11" name="TextBox 10">
              <a:extLst>
                <a:ext uri="{FF2B5EF4-FFF2-40B4-BE49-F238E27FC236}">
                  <a16:creationId xmlns:a16="http://schemas.microsoft.com/office/drawing/2014/main" id="{F057BD70-1863-0240-D9DD-37C06C522476}"/>
                </a:ext>
              </a:extLst>
            </p:cNvPr>
            <p:cNvSpPr txBox="1"/>
            <p:nvPr/>
          </p:nvSpPr>
          <p:spPr>
            <a:xfrm>
              <a:off x="2097558" y="2748096"/>
              <a:ext cx="4935011" cy="606513"/>
            </a:xfrm>
            <a:prstGeom prst="rect">
              <a:avLst/>
            </a:prstGeom>
            <a:noFill/>
          </p:spPr>
          <p:txBody>
            <a:bodyPr wrap="square">
              <a:spAutoFit/>
            </a:bodyPr>
            <a:lstStyle/>
            <a:p>
              <a:pPr>
                <a:lnSpc>
                  <a:spcPct val="125000"/>
                </a:lnSpc>
                <a:spcAft>
                  <a:spcPts val="800"/>
                </a:spcAft>
              </a:pPr>
              <a:r>
                <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Basic Generated Password -&gt; Plymouth-2023_University</a:t>
              </a:r>
              <a:r>
                <a:rPr lang="en-GB" sz="1400" dirty="0">
                  <a:solidFill>
                    <a:schemeClr val="bg1"/>
                  </a:solidFill>
                  <a:latin typeface="Amasis MT Pro Medium" panose="02040604050005020304" pitchFamily="18" charset="0"/>
                  <a:ea typeface="Times New Roman" panose="02020603050405020304" pitchFamily="18" charset="0"/>
                  <a:cs typeface="Times New Roman" panose="02020603050405020304" pitchFamily="18" charset="0"/>
                </a:rPr>
                <a:t> First letter of each word</a:t>
              </a:r>
              <a:endPar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3EC12740-F72E-B4F7-1155-2477DBAC36C3}"/>
              </a:ext>
            </a:extLst>
          </p:cNvPr>
          <p:cNvGrpSpPr/>
          <p:nvPr/>
        </p:nvGrpSpPr>
        <p:grpSpPr>
          <a:xfrm>
            <a:off x="3456515" y="5184622"/>
            <a:ext cx="8420789" cy="958955"/>
            <a:chOff x="1668091" y="4422177"/>
            <a:chExt cx="8420789" cy="958955"/>
          </a:xfrm>
        </p:grpSpPr>
        <p:pic>
          <p:nvPicPr>
            <p:cNvPr id="4" name="Picture 3" descr="A screen shot of a computer">
              <a:extLst>
                <a:ext uri="{FF2B5EF4-FFF2-40B4-BE49-F238E27FC236}">
                  <a16:creationId xmlns:a16="http://schemas.microsoft.com/office/drawing/2014/main" id="{67D07DE0-DCBF-9D23-70EF-92F892F02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073" y="4422177"/>
              <a:ext cx="2804807" cy="958955"/>
            </a:xfrm>
            <a:prstGeom prst="rect">
              <a:avLst/>
            </a:prstGeom>
          </p:spPr>
        </p:pic>
        <p:sp>
          <p:nvSpPr>
            <p:cNvPr id="13" name="TextBox 12">
              <a:extLst>
                <a:ext uri="{FF2B5EF4-FFF2-40B4-BE49-F238E27FC236}">
                  <a16:creationId xmlns:a16="http://schemas.microsoft.com/office/drawing/2014/main" id="{66064EE2-E403-4E5F-D115-4A1DD1841CAE}"/>
                </a:ext>
              </a:extLst>
            </p:cNvPr>
            <p:cNvSpPr txBox="1"/>
            <p:nvPr/>
          </p:nvSpPr>
          <p:spPr>
            <a:xfrm>
              <a:off x="1668091" y="4538700"/>
              <a:ext cx="5364479" cy="523220"/>
            </a:xfrm>
            <a:prstGeom prst="rect">
              <a:avLst/>
            </a:prstGeom>
            <a:noFill/>
          </p:spPr>
          <p:txBody>
            <a:bodyPr wrap="square">
              <a:spAutoFit/>
            </a:bodyPr>
            <a:lstStyle/>
            <a:p>
              <a:r>
                <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Strongest Generated Password -&gt; PlyMouth-2023_UniVersiTy</a:t>
              </a:r>
            </a:p>
            <a:p>
              <a:r>
                <a:rPr lang="en-GB" sz="1400" dirty="0">
                  <a:solidFill>
                    <a:schemeClr val="bg1"/>
                  </a:solidFill>
                  <a:latin typeface="Amasis MT Pro Medium" panose="02040604050005020304" pitchFamily="18" charset="0"/>
                  <a:cs typeface="Times New Roman" panose="02020603050405020304" pitchFamily="18" charset="0"/>
                </a:rPr>
                <a:t>Syllable Separation</a:t>
              </a:r>
              <a:endParaRPr lang="en-GB" sz="1400" dirty="0">
                <a:solidFill>
                  <a:schemeClr val="bg1"/>
                </a:solidFill>
                <a:latin typeface="Amasis MT Pro Medium" panose="02040604050005020304" pitchFamily="18" charset="0"/>
              </a:endParaRPr>
            </a:p>
          </p:txBody>
        </p:sp>
      </p:grpSp>
      <p:grpSp>
        <p:nvGrpSpPr>
          <p:cNvPr id="5" name="Group 4">
            <a:extLst>
              <a:ext uri="{FF2B5EF4-FFF2-40B4-BE49-F238E27FC236}">
                <a16:creationId xmlns:a16="http://schemas.microsoft.com/office/drawing/2014/main" id="{B2786807-F4C9-327E-1426-4F1EF5AA52BF}"/>
              </a:ext>
            </a:extLst>
          </p:cNvPr>
          <p:cNvGrpSpPr/>
          <p:nvPr/>
        </p:nvGrpSpPr>
        <p:grpSpPr>
          <a:xfrm>
            <a:off x="2135715" y="153662"/>
            <a:ext cx="2915920" cy="1840168"/>
            <a:chOff x="1048595" y="642770"/>
            <a:chExt cx="2915920" cy="1840168"/>
          </a:xfrm>
        </p:grpSpPr>
        <p:sp>
          <p:nvSpPr>
            <p:cNvPr id="3" name="Oval 2">
              <a:extLst>
                <a:ext uri="{FF2B5EF4-FFF2-40B4-BE49-F238E27FC236}">
                  <a16:creationId xmlns:a16="http://schemas.microsoft.com/office/drawing/2014/main" id="{CC014DDD-3C08-1743-8336-D803BBE6D803}"/>
                </a:ext>
              </a:extLst>
            </p:cNvPr>
            <p:cNvSpPr/>
            <p:nvPr/>
          </p:nvSpPr>
          <p:spPr>
            <a:xfrm>
              <a:off x="1048595" y="642770"/>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DB9E842-2DFA-DE26-0879-E1DE7A1FB9D9}"/>
                </a:ext>
              </a:extLst>
            </p:cNvPr>
            <p:cNvSpPr txBox="1"/>
            <p:nvPr/>
          </p:nvSpPr>
          <p:spPr>
            <a:xfrm>
              <a:off x="1404926" y="943462"/>
              <a:ext cx="2416918" cy="1200329"/>
            </a:xfrm>
            <a:prstGeom prst="rect">
              <a:avLst/>
            </a:prstGeom>
            <a:noFill/>
          </p:spPr>
          <p:txBody>
            <a:bodyPr wrap="square" rtlCol="0">
              <a:spAutoFit/>
            </a:bodyPr>
            <a:lstStyle/>
            <a:p>
              <a:r>
                <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1</a:t>
              </a:r>
            </a:p>
          </p:txBody>
        </p:sp>
      </p:grpSp>
      <p:sp>
        <p:nvSpPr>
          <p:cNvPr id="19" name="TextBox 18">
            <a:extLst>
              <a:ext uri="{FF2B5EF4-FFF2-40B4-BE49-F238E27FC236}">
                <a16:creationId xmlns:a16="http://schemas.microsoft.com/office/drawing/2014/main" id="{6100E5A2-8728-49AA-503C-6D3D640BAC10}"/>
              </a:ext>
            </a:extLst>
          </p:cNvPr>
          <p:cNvSpPr txBox="1"/>
          <p:nvPr/>
        </p:nvSpPr>
        <p:spPr>
          <a:xfrm>
            <a:off x="533268" y="2797928"/>
            <a:ext cx="4120012" cy="1200329"/>
          </a:xfrm>
          <a:prstGeom prst="rect">
            <a:avLst/>
          </a:prstGeom>
          <a:noFill/>
        </p:spPr>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Foreseen Problems:</a:t>
            </a:r>
          </a:p>
          <a:p>
            <a:r>
              <a:rPr lang="en-GB" dirty="0">
                <a:solidFill>
                  <a:schemeClr val="bg1"/>
                </a:solidFill>
              </a:rPr>
              <a:t>English Language – Syllable Separation</a:t>
            </a:r>
          </a:p>
          <a:p>
            <a:r>
              <a:rPr lang="en-GB" dirty="0">
                <a:solidFill>
                  <a:schemeClr val="bg1"/>
                </a:solidFill>
              </a:rPr>
              <a:t>User logic  </a:t>
            </a:r>
          </a:p>
          <a:p>
            <a:r>
              <a:rPr lang="en-GB" dirty="0">
                <a:solidFill>
                  <a:schemeClr val="bg1"/>
                </a:solidFill>
              </a:rPr>
              <a:t>Security – Brute Force</a:t>
            </a:r>
          </a:p>
        </p:txBody>
      </p:sp>
      <p:sp>
        <p:nvSpPr>
          <p:cNvPr id="20" name="TextBox 19">
            <a:extLst>
              <a:ext uri="{FF2B5EF4-FFF2-40B4-BE49-F238E27FC236}">
                <a16:creationId xmlns:a16="http://schemas.microsoft.com/office/drawing/2014/main" id="{99DF9BF0-04C5-8011-572F-6A236A83499C}"/>
              </a:ext>
            </a:extLst>
          </p:cNvPr>
          <p:cNvSpPr txBox="1"/>
          <p:nvPr/>
        </p:nvSpPr>
        <p:spPr>
          <a:xfrm>
            <a:off x="9580880" y="1923884"/>
            <a:ext cx="2407920" cy="461665"/>
          </a:xfrm>
          <a:prstGeom prst="rect">
            <a:avLst/>
          </a:prstGeom>
          <a:noFill/>
        </p:spPr>
        <p:txBody>
          <a:bodyPr wrap="square" rtlCol="0">
            <a:spAutoFit/>
          </a:bodyPr>
          <a:lstStyle/>
          <a:p>
            <a:r>
              <a:rPr lang="en-GB"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Encryption</a:t>
            </a:r>
          </a:p>
        </p:txBody>
      </p:sp>
      <p:pic>
        <p:nvPicPr>
          <p:cNvPr id="70" name="Audio 69">
            <a:hlinkClick r:id="" action="ppaction://media"/>
            <a:extLst>
              <a:ext uri="{FF2B5EF4-FFF2-40B4-BE49-F238E27FC236}">
                <a16:creationId xmlns:a16="http://schemas.microsoft.com/office/drawing/2014/main" id="{FADEA49A-43DA-E44B-DE5C-39C0773BCF0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8726914"/>
      </p:ext>
    </p:extLst>
  </p:cSld>
  <p:clrMapOvr>
    <a:masterClrMapping/>
  </p:clrMapOvr>
  <mc:AlternateContent xmlns:mc="http://schemas.openxmlformats.org/markup-compatibility/2006" xmlns:p14="http://schemas.microsoft.com/office/powerpoint/2010/main">
    <mc:Choice Requires="p14">
      <p:transition spd="med" p14:dur="700" advTm="31134">
        <p:fade/>
      </p:transition>
    </mc:Choice>
    <mc:Fallback xmlns="">
      <p:transition spd="med" advTm="311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2478</TotalTime>
  <Words>2263</Words>
  <Application>Microsoft Office PowerPoint</Application>
  <PresentationFormat>Widescreen</PresentationFormat>
  <Paragraphs>461</Paragraphs>
  <Slides>21</Slides>
  <Notes>17</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ADLaM Display</vt:lpstr>
      <vt:lpstr>Amasis MT Pro Medium</vt:lpstr>
      <vt:lpstr>Arial</vt:lpstr>
      <vt:lpstr>Calibri</vt:lpstr>
      <vt:lpstr>Calibri Light</vt:lpstr>
      <vt:lpstr>Segoe UI</vt:lpstr>
      <vt:lpstr>Office Theme</vt:lpstr>
      <vt:lpstr>Project White Spectra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White Spectra</dc:title>
  <dc:creator>(s) Nikodem Drabik</dc:creator>
  <cp:lastModifiedBy>(s) Nikodem Drabik</cp:lastModifiedBy>
  <cp:revision>14</cp:revision>
  <dcterms:created xsi:type="dcterms:W3CDTF">2023-12-27T21:46:05Z</dcterms:created>
  <dcterms:modified xsi:type="dcterms:W3CDTF">2024-04-10T22:07:31Z</dcterms:modified>
</cp:coreProperties>
</file>